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sldIdLst>
    <p:sldId id="256" r:id="rId4"/>
    <p:sldId id="261" r:id="rId5"/>
    <p:sldId id="259" r:id="rId6"/>
    <p:sldId id="262" r:id="rId7"/>
    <p:sldId id="257" r:id="rId8"/>
    <p:sldId id="258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5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85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28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52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30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60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229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5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632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077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4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25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86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20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88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59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532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095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001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9450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0362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47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936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97571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0685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4765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40627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69273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13156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79077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03526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961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9404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843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304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429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9940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515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90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979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46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3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877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D726-F138-4535-AD3D-631E524C2802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1536BC-13F4-45AC-892A-00A647EDBD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32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1145-50E2-4541-900D-2827C8F360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0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A5E1-4F3B-B64D-93F0-56D25F0738E1}" type="datetimeFigureOut">
              <a:rPr lang="en-SI" smtClean="0"/>
              <a:t>05/06/2020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9E40CB-FAAA-D540-BCC9-82D27B5F8C8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278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nnersh_Meadow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nata.klemencic@os-benedikt.si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ŠPORTNI DAN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SPOZNAJ SVOJE </a:t>
            </a:r>
            <a:r>
              <a:rPr lang="sl-SI" dirty="0" smtClean="0"/>
              <a:t>ZMOGLJIVOSTI</a:t>
            </a:r>
          </a:p>
          <a:p>
            <a:endParaRPr lang="sl-SI" dirty="0"/>
          </a:p>
          <a:p>
            <a:r>
              <a:rPr lang="sl-SI" dirty="0" smtClean="0"/>
              <a:t>ČETRTEK, 7.5.2020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369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D3B5-8F5E-9643-862F-3F59A18E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UŽIVAJTE </a:t>
            </a:r>
            <a:r>
              <a:rPr lang="en-SI" dirty="0">
                <a:sym typeface="Wingdings" pitchFamily="2" charset="2"/>
              </a:rPr>
              <a:t></a:t>
            </a:r>
            <a:endParaRPr lang="en-SI" dirty="0"/>
          </a:p>
        </p:txBody>
      </p:sp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EB4B52BA-04D5-1645-A7A2-8953B78AE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591" y="2174644"/>
            <a:ext cx="4526134" cy="3394601"/>
          </a:xfrm>
        </p:spPr>
      </p:pic>
    </p:spTree>
    <p:extLst>
      <p:ext uri="{BB962C8B-B14F-4D97-AF65-F5344CB8AC3E}">
        <p14:creationId xmlns:p14="http://schemas.microsoft.com/office/powerpoint/2010/main" val="320602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E58519A1-D863-439E-BEED-CF23C1C15C39}"/>
              </a:ext>
            </a:extLst>
          </p:cNvPr>
          <p:cNvSpPr/>
          <p:nvPr/>
        </p:nvSpPr>
        <p:spPr>
          <a:xfrm>
            <a:off x="268430" y="181840"/>
            <a:ext cx="4052455" cy="214052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 se mi lahko pridružita tudi ati in mami?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Ja, seveda. To bi bilo zelo koristno tudi za njiju.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15DBAA33-7E06-4A74-9D59-179C2945E98C}"/>
              </a:ext>
            </a:extLst>
          </p:cNvPr>
          <p:cNvSpPr/>
          <p:nvPr/>
        </p:nvSpPr>
        <p:spPr>
          <a:xfrm flipH="1">
            <a:off x="-31171" y="4458495"/>
            <a:ext cx="4419601" cy="20084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KAKO ZAČETI?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Najprej teorija. Dobro preglej vsa navodila in si jih izpiši.</a:t>
            </a:r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4B887B0A-C717-40C4-B198-B3F40943563D}"/>
              </a:ext>
            </a:extLst>
          </p:cNvPr>
          <p:cNvSpPr/>
          <p:nvPr/>
        </p:nvSpPr>
        <p:spPr>
          <a:xfrm>
            <a:off x="4620492" y="4284879"/>
            <a:ext cx="4429987" cy="2182091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 potrebno narediti nalogo?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</a:t>
            </a:r>
            <a:r>
              <a:rPr kumimoji="0" lang="sl-SI" sz="1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izpolni Športni dnevnik 4.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943B900F-BEF6-428D-A225-3FEE19CF9E1B}"/>
              </a:ext>
            </a:extLst>
          </p:cNvPr>
          <p:cNvSpPr/>
          <p:nvPr/>
        </p:nvSpPr>
        <p:spPr>
          <a:xfrm>
            <a:off x="8703488" y="13420"/>
            <a:ext cx="3366654" cy="1961217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Učitelja, vama lahko pošljem kakšno fotografijo s športnega dne?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Tega bova  vesela.</a:t>
            </a:r>
          </a:p>
        </p:txBody>
      </p:sp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DB275D1D-01B9-4322-8E76-C711D7F1F10B}"/>
              </a:ext>
            </a:extLst>
          </p:cNvPr>
          <p:cNvSpPr/>
          <p:nvPr/>
        </p:nvSpPr>
        <p:spPr>
          <a:xfrm>
            <a:off x="2699903" y="2100630"/>
            <a:ext cx="5268191" cy="2699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Kakšna je obvezna oprema?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športna oblačila in obutev,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nahrbtnik za malico in pijačo,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telefon za fotografije, svinčnik in papir.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E2F39EB6-B8E2-40FF-B1C2-C90188791519}"/>
              </a:ext>
            </a:extLst>
          </p:cNvPr>
          <p:cNvSpPr/>
          <p:nvPr/>
        </p:nvSpPr>
        <p:spPr>
          <a:xfrm>
            <a:off x="4620492" y="1"/>
            <a:ext cx="3855025" cy="1961218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 lahko imam pri sebi pametno uro/telefon za beleženje prehojene poti?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Odlična ideja. </a:t>
            </a:r>
          </a:p>
        </p:txBody>
      </p:sp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7763F150-37BD-48F3-942A-3D862CF39DEF}"/>
              </a:ext>
            </a:extLst>
          </p:cNvPr>
          <p:cNvSpPr/>
          <p:nvPr/>
        </p:nvSpPr>
        <p:spPr>
          <a:xfrm>
            <a:off x="8020047" y="2271463"/>
            <a:ext cx="4119998" cy="21258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Lahko gremo s sošolci skupaj na športni dan?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PREPOVEDANO zaradi možnosti okužbe.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Samo z družino. </a:t>
            </a:r>
          </a:p>
        </p:txBody>
      </p:sp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F5A5612C-B55A-4AE6-B557-D0BF8B0CD1FB}"/>
              </a:ext>
            </a:extLst>
          </p:cNvPr>
          <p:cNvSpPr/>
          <p:nvPr/>
        </p:nvSpPr>
        <p:spPr>
          <a:xfrm flipH="1">
            <a:off x="-197428" y="2505652"/>
            <a:ext cx="3221181" cy="189161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 kateri uri naj začnem?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uro prilagodite družinskemu urniku. </a:t>
            </a:r>
          </a:p>
        </p:txBody>
      </p:sp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4A3963A0-7E62-4A14-81DE-FF3B59B5F37F}"/>
              </a:ext>
            </a:extLst>
          </p:cNvPr>
          <p:cNvSpPr/>
          <p:nvPr/>
        </p:nvSpPr>
        <p:spPr>
          <a:xfrm>
            <a:off x="8818417" y="4546608"/>
            <a:ext cx="3286992" cy="19203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 se naj odpravim na pohod?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 Izkoristi naravo benediških zaselkov.</a:t>
            </a:r>
          </a:p>
        </p:txBody>
      </p:sp>
    </p:spTree>
    <p:extLst>
      <p:ext uri="{BB962C8B-B14F-4D97-AF65-F5344CB8AC3E}">
        <p14:creationId xmlns:p14="http://schemas.microsoft.com/office/powerpoint/2010/main" val="397127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68527" y="820498"/>
            <a:ext cx="8915400" cy="566738"/>
          </a:xfrm>
        </p:spPr>
        <p:txBody>
          <a:bodyPr/>
          <a:lstStyle/>
          <a:p>
            <a:r>
              <a:rPr lang="sl-SI" dirty="0"/>
              <a:t>SAMO SANJE</a:t>
            </a:r>
          </a:p>
        </p:txBody>
      </p:sp>
      <p:pic>
        <p:nvPicPr>
          <p:cNvPr id="9" name="Označba mesta slike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 b="11683"/>
          <a:stretch>
            <a:fillRect/>
          </a:stretch>
        </p:blipFill>
        <p:spPr/>
      </p:pic>
      <p:sp>
        <p:nvSpPr>
          <p:cNvPr id="8" name="Označba mesta besedila 7"/>
          <p:cNvSpPr>
            <a:spLocks noGrp="1"/>
          </p:cNvSpPr>
          <p:nvPr>
            <p:ph type="body" sz="half" idx="2"/>
          </p:nvPr>
        </p:nvSpPr>
        <p:spPr>
          <a:xfrm>
            <a:off x="2275704" y="4675467"/>
            <a:ext cx="8915400" cy="493712"/>
          </a:xfrm>
        </p:spPr>
        <p:txBody>
          <a:bodyPr>
            <a:noAutofit/>
          </a:bodyPr>
          <a:lstStyle/>
          <a:p>
            <a:endParaRPr lang="sl-SI" sz="1400" dirty="0">
              <a:solidFill>
                <a:srgbClr val="FF0000"/>
              </a:solidFill>
            </a:endParaRPr>
          </a:p>
          <a:p>
            <a:r>
              <a:rPr lang="sl-SI" sz="1400" dirty="0">
                <a:solidFill>
                  <a:srgbClr val="FF0000"/>
                </a:solidFill>
              </a:rPr>
              <a:t>Športni dan nekoliko drugače…</a:t>
            </a:r>
            <a:endParaRPr lang="sl-SI" sz="1400" b="1" dirty="0"/>
          </a:p>
          <a:p>
            <a:pPr marL="285750" indent="-285750">
              <a:buFontTx/>
              <a:buChar char="-"/>
            </a:pPr>
            <a:r>
              <a:rPr lang="sl-SI" sz="1400" b="1" dirty="0"/>
              <a:t>Zjutraj po zajtrku je potrebno prebrati navodila.</a:t>
            </a:r>
          </a:p>
          <a:p>
            <a:pPr marL="285750" indent="-285750">
              <a:buFontTx/>
              <a:buChar char="-"/>
            </a:pPr>
            <a:r>
              <a:rPr lang="sl-SI" sz="1400" b="1" dirty="0"/>
              <a:t>Vzemi list papirja in svinčnik.</a:t>
            </a:r>
          </a:p>
          <a:p>
            <a:pPr marL="285750" indent="-285750">
              <a:buFontTx/>
              <a:buChar char="-"/>
            </a:pPr>
            <a:r>
              <a:rPr lang="sl-SI" sz="1400" dirty="0"/>
              <a:t>Zapisuj zahtevano, saj boš rabil čez ure športnega dne.</a:t>
            </a:r>
          </a:p>
          <a:p>
            <a:pPr marL="285750" indent="-285750">
              <a:buFontTx/>
              <a:buChar char="-"/>
            </a:pPr>
            <a:r>
              <a:rPr lang="sl-SI" sz="1400" dirty="0"/>
              <a:t>Po končanem dnevu izpolni športni dnevnik 4 in ga pošlji po že običajni poti.</a:t>
            </a:r>
          </a:p>
        </p:txBody>
      </p:sp>
      <p:sp>
        <p:nvSpPr>
          <p:cNvPr id="10" name="Desna puščica 9"/>
          <p:cNvSpPr/>
          <p:nvPr/>
        </p:nvSpPr>
        <p:spPr>
          <a:xfrm>
            <a:off x="3196046" y="1572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082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418012"/>
            <a:ext cx="8915399" cy="1245325"/>
          </a:xfrm>
        </p:spPr>
        <p:txBody>
          <a:bodyPr/>
          <a:lstStyle/>
          <a:p>
            <a:r>
              <a:rPr lang="sl-SI" dirty="0"/>
              <a:t>PA ZAČNIMO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2438401"/>
            <a:ext cx="8915399" cy="3448593"/>
          </a:xfrm>
        </p:spPr>
        <p:txBody>
          <a:bodyPr>
            <a:normAutofit/>
          </a:bodyPr>
          <a:lstStyle/>
          <a:p>
            <a:r>
              <a:rPr lang="sl-SI" dirty="0"/>
              <a:t> </a:t>
            </a:r>
            <a:r>
              <a:rPr lang="sl-SI" sz="2000" dirty="0"/>
              <a:t>- </a:t>
            </a:r>
            <a:r>
              <a:rPr lang="sl-SI" sz="2000" i="1" dirty="0" smtClean="0">
                <a:latin typeface="Arial Black" panose="020B0A04020102020204" pitchFamily="34" charset="0"/>
              </a:rPr>
              <a:t>Pozajtrkuj </a:t>
            </a:r>
            <a:r>
              <a:rPr lang="sl-SI" sz="2000" i="1" dirty="0">
                <a:latin typeface="Arial Black" panose="020B0A04020102020204" pitchFamily="34" charset="0"/>
              </a:rPr>
              <a:t>in opravi prvi del naloge – merjenje srčnega utripa</a:t>
            </a:r>
          </a:p>
          <a:p>
            <a:endParaRPr lang="sl-SI" sz="2000" i="1" dirty="0">
              <a:latin typeface="Arial Black" panose="020B0A04020102020204" pitchFamily="34" charset="0"/>
            </a:endParaRPr>
          </a:p>
          <a:p>
            <a:r>
              <a:rPr lang="sl-SI" sz="2000" i="1" dirty="0">
                <a:latin typeface="Arial Black" panose="020B0A04020102020204" pitchFamily="34" charset="0"/>
              </a:rPr>
              <a:t> - Zapiši na list papirja ( ponovi vsaj dvakrat )</a:t>
            </a:r>
          </a:p>
          <a:p>
            <a:endParaRPr lang="sl-SI" sz="2000" i="1" dirty="0">
              <a:latin typeface="Arial Black" panose="020B0A04020102020204" pitchFamily="34" charset="0"/>
            </a:endParaRPr>
          </a:p>
          <a:p>
            <a:r>
              <a:rPr lang="sl-SI" sz="2000" i="1" dirty="0">
                <a:latin typeface="Arial Black" panose="020B0A04020102020204" pitchFamily="34" charset="0"/>
              </a:rPr>
              <a:t> - Opravi še drugo nalogo – merjenje parnega koraka</a:t>
            </a:r>
          </a:p>
          <a:p>
            <a:r>
              <a:rPr lang="sl-SI" sz="2000" i="1" dirty="0">
                <a:latin typeface="Arial Black" panose="020B0A04020102020204" pitchFamily="34" charset="0"/>
              </a:rPr>
              <a:t> - Navodila </a:t>
            </a:r>
          </a:p>
        </p:txBody>
      </p:sp>
      <p:sp>
        <p:nvSpPr>
          <p:cNvPr id="4" name="Puščica dol 3"/>
          <p:cNvSpPr/>
          <p:nvPr/>
        </p:nvSpPr>
        <p:spPr>
          <a:xfrm>
            <a:off x="4476206" y="486809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76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PRVA NALOGA: </a:t>
            </a:r>
            <a:r>
              <a:rPr lang="sl-SI" dirty="0"/>
              <a:t>IZMERI SVOJ PARNI KORAK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sl-SI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DOLG JE TVOJ PARNI KORAK? UPORABNO JE VEDETI, KO NIMAŠ PRI SEBI METRA.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6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Izračun: pomagaj si s kalkulatorjem, ker se boš srečal z decimalkami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metrom izmerimo razdaljo </a:t>
            </a:r>
            <a:r>
              <a:rPr lang="sl-SI" sz="6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50m. Če nimaš tako dolgega metra, se znajdi s šiviljskim metrom, metrsko palico… IMAŠ ČAS….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razdaljo prehodi </a:t>
            </a:r>
            <a:r>
              <a:rPr lang="sl-SI" sz="6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3x z normalnimi hodnimi koraki.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Šteješ parne korake ( dva koraka za ena – desna, leva je en korak ).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Sešteješ vse tri preskuse in deliš </a:t>
            </a:r>
            <a:r>
              <a:rPr lang="sl-SI" sz="6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3.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Primer: 57+60+58 =175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175:3=58,3 ( zaokrožiš na 58 )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 deliš </a:t>
            </a:r>
            <a:r>
              <a:rPr lang="sl-SI" sz="6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50m:58p.k. = 0,86 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Tvoj parni korak je dolg 86 cm.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boš vedel za dolžino parnega koraka, se ne boš veliko zmotil pri natančnosti.</a:t>
            </a:r>
            <a:endParaRPr lang="sl-SI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sl-SI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727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SRČNI UTRIP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754" y="1140823"/>
            <a:ext cx="5947955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2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E02D-0118-7A41-9FB8-CC7B41B3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FARTLEK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048CF3-F169-9C4B-A52B-5F4F34A33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</a:t>
            </a:r>
            <a:r>
              <a:rPr lang="en-SI" dirty="0"/>
              <a:t>o jutranjem zajtrku, ogrevanju sledi vsem že dobro poznani fartlek</a:t>
            </a:r>
          </a:p>
          <a:p>
            <a:r>
              <a:rPr lang="en-GB" dirty="0"/>
              <a:t>S</a:t>
            </a:r>
            <a:r>
              <a:rPr lang="en-SI" dirty="0"/>
              <a:t>prehod 40 min ( če je možno se zaustavi nekje v gozdu ali vsaj na obrobju ter odloži vse stvari)</a:t>
            </a:r>
          </a:p>
          <a:p>
            <a:r>
              <a:rPr lang="en-GB" dirty="0"/>
              <a:t>I</a:t>
            </a:r>
            <a:r>
              <a:rPr lang="en-SI" dirty="0"/>
              <a:t>zmeri srčni utrip ( SU) in naredi sklop poljubnih gimnastičnih vaj</a:t>
            </a:r>
          </a:p>
          <a:p>
            <a:r>
              <a:rPr lang="en-SI" dirty="0"/>
              <a:t>7 min teka + 2 min hoje</a:t>
            </a:r>
          </a:p>
          <a:p>
            <a:r>
              <a:rPr lang="en-GB" dirty="0"/>
              <a:t>T</a:t>
            </a:r>
            <a:r>
              <a:rPr lang="en-SI" dirty="0"/>
              <a:t>ek okoli drevesa 30 sekund v vsako smer</a:t>
            </a:r>
          </a:p>
          <a:p>
            <a:r>
              <a:rPr lang="en-SI" dirty="0"/>
              <a:t>5 min teka</a:t>
            </a:r>
            <a:r>
              <a:rPr lang="sl-SI" dirty="0"/>
              <a:t> </a:t>
            </a:r>
            <a:r>
              <a:rPr lang="en-SI" dirty="0"/>
              <a:t>+ 2 min hoje</a:t>
            </a:r>
          </a:p>
          <a:p>
            <a:r>
              <a:rPr lang="en-GB" dirty="0"/>
              <a:t>V</a:t>
            </a:r>
            <a:r>
              <a:rPr lang="en-SI" dirty="0"/>
              <a:t> 1 min se dotakni čim več dreves</a:t>
            </a:r>
            <a:r>
              <a:rPr lang="sl-SI" dirty="0"/>
              <a:t> </a:t>
            </a:r>
            <a:r>
              <a:rPr lang="en-SI" dirty="0"/>
              <a:t>- izmeri srčni utrip</a:t>
            </a:r>
            <a:r>
              <a:rPr lang="sl-SI" dirty="0"/>
              <a:t> ( ne velja samo med dvema )</a:t>
            </a:r>
            <a:endParaRPr lang="en-SI" dirty="0"/>
          </a:p>
          <a:p>
            <a:r>
              <a:rPr lang="en-SI" dirty="0"/>
              <a:t>10 sekund tečeš z veliko intenzivnostjo (šprint)- izmeri srčni utrip</a:t>
            </a:r>
            <a:endParaRPr lang="sl-SI" dirty="0"/>
          </a:p>
          <a:p>
            <a:r>
              <a:rPr lang="sl-SI" dirty="0"/>
              <a:t>Najdi primeren kamen ali palico za met </a:t>
            </a:r>
            <a:r>
              <a:rPr lang="sl-SI" dirty="0" err="1"/>
              <a:t>vorteksa</a:t>
            </a:r>
            <a:endParaRPr lang="en-SI" dirty="0"/>
          </a:p>
          <a:p>
            <a:r>
              <a:rPr lang="en-GB" dirty="0"/>
              <a:t>S</a:t>
            </a:r>
            <a:r>
              <a:rPr lang="en-SI" dirty="0"/>
              <a:t>prehod proti domu</a:t>
            </a:r>
            <a:r>
              <a:rPr lang="sl-SI" dirty="0"/>
              <a:t> ( na dovolj varnem prostoru vrzi najdeni predmet 3x)</a:t>
            </a:r>
          </a:p>
          <a:p>
            <a:r>
              <a:rPr lang="sl-SI" dirty="0"/>
              <a:t>Dolžino izmeri s parnim korakom ( seštej, deli, zapiši 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4983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42121" y="624110"/>
            <a:ext cx="6762491" cy="1280890"/>
          </a:xfrm>
        </p:spPr>
        <p:txBody>
          <a:bodyPr/>
          <a:lstStyle/>
          <a:p>
            <a:r>
              <a:rPr lang="sl-SI" dirty="0"/>
              <a:t>KOKOŠKA ROZI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b="1" dirty="0"/>
              <a:t>Se še spomnite kokoške Rozi, ki nas je v mesecu septembru spodbujala k temu, da v šolo prihajamo peš, s kolesom, skirojem…?</a:t>
            </a:r>
            <a:endParaRPr lang="en-SI" dirty="0"/>
          </a:p>
          <a:p>
            <a:r>
              <a:rPr lang="sl-SI" b="1" dirty="0"/>
              <a:t> </a:t>
            </a:r>
            <a:endParaRPr lang="en-SI" dirty="0"/>
          </a:p>
          <a:p>
            <a:r>
              <a:rPr lang="sl-SI" b="1" dirty="0"/>
              <a:t>Da bo to čim bolj varno, je pomembno, da so tudi poti, po katerih hodimo v šolo, varne.</a:t>
            </a:r>
            <a:endParaRPr lang="en-SI" dirty="0"/>
          </a:p>
          <a:p>
            <a:r>
              <a:rPr lang="sl-SI" b="1" dirty="0"/>
              <a:t>V sklopu športnega dne se odpravite na sprehod v okolici vašega doma po cesti, ki vodi v smeri šole, in opazujte, če se kje na tej poti nahaja kakšen NE – VAREN ODSEK, kot npr.:</a:t>
            </a:r>
            <a:endParaRPr lang="en-SI" dirty="0"/>
          </a:p>
          <a:p>
            <a:pPr lvl="0"/>
            <a:r>
              <a:rPr lang="sl-SI" b="1" dirty="0"/>
              <a:t>nepregleden ovinek</a:t>
            </a:r>
            <a:endParaRPr lang="en-SI" dirty="0"/>
          </a:p>
          <a:p>
            <a:pPr lvl="0"/>
            <a:r>
              <a:rPr lang="sl-SI" b="1" dirty="0"/>
              <a:t>nepregledno križišče</a:t>
            </a:r>
            <a:endParaRPr lang="en-SI" dirty="0"/>
          </a:p>
          <a:p>
            <a:pPr lvl="0"/>
            <a:r>
              <a:rPr lang="sl-SI" b="1" dirty="0"/>
              <a:t>neurejene bankine</a:t>
            </a:r>
            <a:endParaRPr lang="en-SI" dirty="0"/>
          </a:p>
          <a:p>
            <a:pPr lvl="0"/>
            <a:r>
              <a:rPr lang="sl-SI" b="1" dirty="0"/>
              <a:t>slabo urejeno cestišče</a:t>
            </a:r>
            <a:endParaRPr lang="en-SI" dirty="0"/>
          </a:p>
          <a:p>
            <a:pPr lvl="0"/>
            <a:r>
              <a:rPr lang="sl-SI" b="1" dirty="0"/>
              <a:t>…</a:t>
            </a:r>
            <a:endParaRPr lang="en-SI" dirty="0"/>
          </a:p>
          <a:p>
            <a:r>
              <a:rPr lang="sl-SI" b="1" dirty="0"/>
              <a:t> </a:t>
            </a:r>
            <a:endParaRPr lang="en-SI" dirty="0"/>
          </a:p>
          <a:p>
            <a:r>
              <a:rPr lang="sl-SI" b="1" dirty="0"/>
              <a:t>Če kaj takšnega opaziš, FOTOGRAFIRAJ in sliko pošlji na mail učiteljici Renati </a:t>
            </a:r>
            <a:r>
              <a:rPr lang="sl-SI" b="1" u="sng" dirty="0">
                <a:hlinkClick r:id="rId2"/>
              </a:rPr>
              <a:t>renata.klemencic@os-benedikt.si</a:t>
            </a:r>
            <a:r>
              <a:rPr lang="sl-SI" b="1" dirty="0"/>
              <a:t>. Napiši tudi predlog, kako bi lahko na NE – VAREN ODSEK naredili bolj VAREN. </a:t>
            </a:r>
            <a:endParaRPr lang="en-SI" dirty="0"/>
          </a:p>
          <a:p>
            <a:endParaRPr lang="sl-SI" dirty="0"/>
          </a:p>
        </p:txBody>
      </p:sp>
      <p:pic>
        <p:nvPicPr>
          <p:cNvPr id="4" name="Picture 2" descr="page1image1637904368">
            <a:extLst>
              <a:ext uri="{FF2B5EF4-FFF2-40B4-BE49-F238E27FC236}">
                <a16:creationId xmlns:a16="http://schemas.microsoft.com/office/drawing/2014/main" id="{741B3700-3FE5-8041-AE79-522D912D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66" y="74489"/>
            <a:ext cx="2152357" cy="18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ŠPORTNI DNEVNIK 4 </a:t>
            </a:r>
            <a:r>
              <a:rPr lang="sl-SI" sz="1400" dirty="0"/>
              <a:t>(REŠUJETE NA MOODLOVI STRANI)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3831772" y="1410789"/>
          <a:ext cx="4538474" cy="5059680"/>
        </p:xfrm>
        <a:graphic>
          <a:graphicData uri="http://schemas.openxmlformats.org/drawingml/2006/table">
            <a:tbl>
              <a:tblPr/>
              <a:tblGrid>
                <a:gridCol w="3712427">
                  <a:extLst>
                    <a:ext uri="{9D8B030D-6E8A-4147-A177-3AD203B41FA5}">
                      <a16:colId xmlns:a16="http://schemas.microsoft.com/office/drawing/2014/main" val="3409251512"/>
                    </a:ext>
                  </a:extLst>
                </a:gridCol>
                <a:gridCol w="826047">
                  <a:extLst>
                    <a:ext uri="{9D8B030D-6E8A-4147-A177-3AD203B41FA5}">
                      <a16:colId xmlns:a16="http://schemas.microsoft.com/office/drawing/2014/main" val="1376784990"/>
                    </a:ext>
                  </a:extLst>
                </a:gridCol>
              </a:tblGrid>
              <a:tr h="1099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NALOGA - OPIS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129139"/>
                  </a:ext>
                </a:extLst>
              </a:tr>
              <a:tr h="12099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PARNI KORAK: po navodilih športnega dne izpolni razpredelnico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Primer: </a:t>
                      </a: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+ 60 + 58 = 175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175 : 3 = 58,3 ( zaokroži na 58 )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 : 85 </a:t>
                      </a:r>
                      <a:r>
                        <a:rPr lang="sl-SI" sz="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p.k</a:t>
                      </a: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= 0, 86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Parni korak je dolg 86 cm.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Seštevek treh merjenj: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Moj parni korak meri: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­­­­­­­­­_______cm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70201"/>
                  </a:ext>
                </a:extLst>
              </a:tr>
              <a:tr h="21998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SRČNI UTRIP: dobro preberi navodila na strani športnega dne</a:t>
                      </a:r>
                      <a:r>
                        <a:rPr lang="sl-SI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telefonu ali uri si naredi štoparico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Položi kazalec in sredinec na vratno žilo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Štej utripe v 15 sekundah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Število utripov pomnoži s 4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Primer: 15 x 4 = 60 ( dobil si utripe v minuti )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Srčni utrip v mirovanju ( pred aktivnostjo )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Srčni utrip med aktivnostjo ( po teku in dotiku dreves )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­­­­­­­­­Srčni utrip po 10 sek šprinta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30280"/>
                  </a:ext>
                </a:extLst>
              </a:tr>
              <a:tr h="109993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MERITVE S PARNIM KORAKOM ( zdaj, ko veš dolžino svojega parnega koraka, lahko dokaj natančno izpolniš nalogo )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Najdi kos palice ali majhen kamen, ki ga lahko primeš s tremi prsti, poišči zavarovan prostor za met ( znajdi se ). Lahko mečeš z zaletom, lahko samo s križnim korakom. Meči 3 x, zmeri 3 x, seštej in deli s 3.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Upoštevaj varnost!!!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 ( 1 +2 +3 =x, 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: 3 = 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77736"/>
                  </a:ext>
                </a:extLst>
              </a:tr>
              <a:tr h="4399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Koliko dreves si se dotaknil v 1. minuti? 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Dotiki: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5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4" marR="31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337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Nalogo vrni do 15.5.2020.</a:t>
            </a: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33092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TM02892315[[fn=Šelest]]</Template>
  <TotalTime>80</TotalTime>
  <Words>957</Words>
  <Application>Microsoft Office PowerPoint</Application>
  <PresentationFormat>Širokozaslonsko</PresentationFormat>
  <Paragraphs>146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Times New Roman</vt:lpstr>
      <vt:lpstr>Wingdings</vt:lpstr>
      <vt:lpstr>Wingdings 3</vt:lpstr>
      <vt:lpstr>Šelest</vt:lpstr>
      <vt:lpstr>Officeova tema</vt:lpstr>
      <vt:lpstr>Wisp</vt:lpstr>
      <vt:lpstr>ŠPORTNI DAN </vt:lpstr>
      <vt:lpstr>PowerPointova predstavitev</vt:lpstr>
      <vt:lpstr>SAMO SANJE</vt:lpstr>
      <vt:lpstr>PA ZAČNIMO</vt:lpstr>
      <vt:lpstr>PRVA NALOGA: IZMERI SVOJ PARNI KORAK</vt:lpstr>
      <vt:lpstr>SRČNI UTRIP</vt:lpstr>
      <vt:lpstr>FARTLEK</vt:lpstr>
      <vt:lpstr>KOKOŠKA ROZI</vt:lpstr>
      <vt:lpstr>ŠPORTNI DNEVNIK 4 (REŠUJETE NA MOODLOVI STRANI)</vt:lpstr>
      <vt:lpstr>UŽIVAJTE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 </dc:title>
  <dc:creator>Uporabnik</dc:creator>
  <cp:lastModifiedBy>Uporabnik</cp:lastModifiedBy>
  <cp:revision>19</cp:revision>
  <dcterms:created xsi:type="dcterms:W3CDTF">2020-05-05T09:03:23Z</dcterms:created>
  <dcterms:modified xsi:type="dcterms:W3CDTF">2020-05-06T10:13:26Z</dcterms:modified>
</cp:coreProperties>
</file>