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408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40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8228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7770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3119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1865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238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797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184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29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325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009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353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759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265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139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C774-2A02-492C-A856-28189E1A081E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E36C39-15C2-44CA-AE23-921A3014DA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wgUAoijP-c&amp;feature=youtu.be" TargetMode="External"/><Relationship Id="rId2" Type="http://schemas.openxmlformats.org/officeDocument/2006/relationships/hyperlink" Target="https://www.youtube.com/watch?v=QEENvYdRDO0&amp;feature=youtu.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renata.klemencic@os-benedikt.s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innersh_Meadow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ŠPORTNI DAN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BODI IZNAJDLJIV</a:t>
            </a:r>
          </a:p>
        </p:txBody>
      </p:sp>
    </p:spTree>
    <p:extLst>
      <p:ext uri="{BB962C8B-B14F-4D97-AF65-F5344CB8AC3E}">
        <p14:creationId xmlns:p14="http://schemas.microsoft.com/office/powerpoint/2010/main" val="211990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2235"/>
          </a:xfrm>
        </p:spPr>
        <p:txBody>
          <a:bodyPr/>
          <a:lstStyle/>
          <a:p>
            <a:r>
              <a:rPr lang="sl-SI" dirty="0"/>
              <a:t>NAVODILA SO KRATKA IN JASNA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Dragi športniki!</a:t>
            </a:r>
          </a:p>
          <a:p>
            <a:r>
              <a:rPr lang="sl-SI" dirty="0"/>
              <a:t>Dobro preberite navodila in si kaj zapišite na listek.</a:t>
            </a:r>
          </a:p>
          <a:p>
            <a:r>
              <a:rPr lang="sl-SI" dirty="0"/>
              <a:t>Če želite odpreti navodila ( filmček ) iz </a:t>
            </a:r>
            <a:r>
              <a:rPr lang="sl-SI" dirty="0" err="1" smtClean="0"/>
              <a:t>youtuba</a:t>
            </a:r>
            <a:r>
              <a:rPr lang="sl-SI" dirty="0"/>
              <a:t>, kliknite na </a:t>
            </a:r>
            <a:r>
              <a:rPr lang="sl-SI" dirty="0" smtClean="0"/>
              <a:t>„DIAPROJEKCIJA“ in nato „od trenutnega diapozitiva“</a:t>
            </a:r>
            <a:endParaRPr lang="sl-SI" dirty="0"/>
          </a:p>
          <a:p>
            <a:r>
              <a:rPr lang="sl-SI" dirty="0" smtClean="0"/>
              <a:t>V primeru, da ne boste mogli odpreti, zaženite športni dan v drugem formatu, ki je naložen na prvi strani OŠ Benedikt.</a:t>
            </a:r>
          </a:p>
          <a:p>
            <a:r>
              <a:rPr lang="sl-SI" dirty="0" smtClean="0"/>
              <a:t>Naloge oddate učiteljici Aleksandri v športnem dnevniku.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4708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ček govora: elipsa 3">
            <a:extLst>
              <a:ext uri="{FF2B5EF4-FFF2-40B4-BE49-F238E27FC236}">
                <a16:creationId xmlns:a16="http://schemas.microsoft.com/office/drawing/2014/main" id="{E58519A1-D863-439E-BEED-CF23C1C15C39}"/>
              </a:ext>
            </a:extLst>
          </p:cNvPr>
          <p:cNvSpPr/>
          <p:nvPr/>
        </p:nvSpPr>
        <p:spPr>
          <a:xfrm>
            <a:off x="268430" y="181840"/>
            <a:ext cx="4052455" cy="2140528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Ali se mi lahko pridružita tudi ati in mami?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Učitelja: Ja, seveda. To bi bilo zelo koristno tudi za njiju. </a:t>
            </a: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Oblaček govora: elipsa 4">
            <a:extLst>
              <a:ext uri="{FF2B5EF4-FFF2-40B4-BE49-F238E27FC236}">
                <a16:creationId xmlns:a16="http://schemas.microsoft.com/office/drawing/2014/main" id="{15DBAA33-7E06-4A74-9D59-179C2945E98C}"/>
              </a:ext>
            </a:extLst>
          </p:cNvPr>
          <p:cNvSpPr/>
          <p:nvPr/>
        </p:nvSpPr>
        <p:spPr>
          <a:xfrm flipH="1">
            <a:off x="-31171" y="4458495"/>
            <a:ext cx="4419601" cy="200847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KAKO ZAČETI?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Učitelja: Najprej teorija. Dobro preglej vsa navodila in si jih izpiši.</a:t>
            </a:r>
          </a:p>
        </p:txBody>
      </p:sp>
      <p:sp>
        <p:nvSpPr>
          <p:cNvPr id="6" name="Oblaček govora: elipsa 5">
            <a:extLst>
              <a:ext uri="{FF2B5EF4-FFF2-40B4-BE49-F238E27FC236}">
                <a16:creationId xmlns:a16="http://schemas.microsoft.com/office/drawing/2014/main" id="{4B887B0A-C717-40C4-B198-B3F40943563D}"/>
              </a:ext>
            </a:extLst>
          </p:cNvPr>
          <p:cNvSpPr/>
          <p:nvPr/>
        </p:nvSpPr>
        <p:spPr>
          <a:xfrm>
            <a:off x="4620492" y="4284879"/>
            <a:ext cx="4429987" cy="2182091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je potrebno narediti nalogo?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Učitelja: izpolni Športni</a:t>
            </a:r>
            <a:r>
              <a:rPr kumimoji="0" lang="sl-SI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dnevnik učiteljice Aleksandre</a:t>
            </a: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Oblaček govora: elipsa 6">
            <a:extLst>
              <a:ext uri="{FF2B5EF4-FFF2-40B4-BE49-F238E27FC236}">
                <a16:creationId xmlns:a16="http://schemas.microsoft.com/office/drawing/2014/main" id="{943B900F-BEF6-428D-A225-3FEE19CF9E1B}"/>
              </a:ext>
            </a:extLst>
          </p:cNvPr>
          <p:cNvSpPr/>
          <p:nvPr/>
        </p:nvSpPr>
        <p:spPr>
          <a:xfrm>
            <a:off x="8703488" y="13420"/>
            <a:ext cx="3366654" cy="1961217"/>
          </a:xfrm>
          <a:prstGeom prst="wedgeEllipse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Učitelja, vama lahko pošljem kakšno fotografijo s športnega dne?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Učitelja: Tega bova  vesela.</a:t>
            </a:r>
          </a:p>
        </p:txBody>
      </p:sp>
      <p:sp>
        <p:nvSpPr>
          <p:cNvPr id="8" name="Oblaček govora: elipsa 7">
            <a:extLst>
              <a:ext uri="{FF2B5EF4-FFF2-40B4-BE49-F238E27FC236}">
                <a16:creationId xmlns:a16="http://schemas.microsoft.com/office/drawing/2014/main" id="{DB275D1D-01B9-4322-8E76-C711D7F1F10B}"/>
              </a:ext>
            </a:extLst>
          </p:cNvPr>
          <p:cNvSpPr/>
          <p:nvPr/>
        </p:nvSpPr>
        <p:spPr>
          <a:xfrm>
            <a:off x="2699903" y="2100630"/>
            <a:ext cx="5268191" cy="269904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Kakšna je obvezna oprema?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Učitelja: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športna oblačila in obutev,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nahrbtnik za malico in pijačo,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telefon za fotografije, svinčnik in papir.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blaček govora: elipsa 8">
            <a:extLst>
              <a:ext uri="{FF2B5EF4-FFF2-40B4-BE49-F238E27FC236}">
                <a16:creationId xmlns:a16="http://schemas.microsoft.com/office/drawing/2014/main" id="{E2F39EB6-B8E2-40FF-B1C2-C90188791519}"/>
              </a:ext>
            </a:extLst>
          </p:cNvPr>
          <p:cNvSpPr/>
          <p:nvPr/>
        </p:nvSpPr>
        <p:spPr>
          <a:xfrm>
            <a:off x="4620492" y="1"/>
            <a:ext cx="3855025" cy="1961218"/>
          </a:xfrm>
          <a:prstGeom prst="wedgeEllipse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Ali lahko imam pri sebi pametno uro/telefon za beleženje prehojene poti?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Učitelja: Odlična ideja. </a:t>
            </a:r>
          </a:p>
        </p:txBody>
      </p:sp>
      <p:sp>
        <p:nvSpPr>
          <p:cNvPr id="10" name="Oblaček govora: elipsa 9">
            <a:extLst>
              <a:ext uri="{FF2B5EF4-FFF2-40B4-BE49-F238E27FC236}">
                <a16:creationId xmlns:a16="http://schemas.microsoft.com/office/drawing/2014/main" id="{7763F150-37BD-48F3-942A-3D862CF39DEF}"/>
              </a:ext>
            </a:extLst>
          </p:cNvPr>
          <p:cNvSpPr/>
          <p:nvPr/>
        </p:nvSpPr>
        <p:spPr>
          <a:xfrm>
            <a:off x="8020047" y="2271463"/>
            <a:ext cx="4119998" cy="2125808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Lahko gremo s sošolci skupaj na športni dan?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Učitelja: </a:t>
            </a: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PREPOVEDANO zaradi možnosti okužbe. </a:t>
            </a: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Samo z družino. </a:t>
            </a:r>
          </a:p>
        </p:txBody>
      </p:sp>
      <p:sp>
        <p:nvSpPr>
          <p:cNvPr id="11" name="Oblaček govora: elipsa 10">
            <a:extLst>
              <a:ext uri="{FF2B5EF4-FFF2-40B4-BE49-F238E27FC236}">
                <a16:creationId xmlns:a16="http://schemas.microsoft.com/office/drawing/2014/main" id="{F5A5612C-B55A-4AE6-B557-D0BF8B0CD1FB}"/>
              </a:ext>
            </a:extLst>
          </p:cNvPr>
          <p:cNvSpPr/>
          <p:nvPr/>
        </p:nvSpPr>
        <p:spPr>
          <a:xfrm flipH="1">
            <a:off x="-197428" y="2505652"/>
            <a:ext cx="3221181" cy="1891619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 kateri uri naj začnem?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Učitelja: uro prilagodite družinskemu urniku. </a:t>
            </a:r>
          </a:p>
        </p:txBody>
      </p:sp>
      <p:sp>
        <p:nvSpPr>
          <p:cNvPr id="12" name="Oblaček govora: elipsa 11">
            <a:extLst>
              <a:ext uri="{FF2B5EF4-FFF2-40B4-BE49-F238E27FC236}">
                <a16:creationId xmlns:a16="http://schemas.microsoft.com/office/drawing/2014/main" id="{4A3963A0-7E62-4A14-81DE-FF3B59B5F37F}"/>
              </a:ext>
            </a:extLst>
          </p:cNvPr>
          <p:cNvSpPr/>
          <p:nvPr/>
        </p:nvSpPr>
        <p:spPr>
          <a:xfrm>
            <a:off x="8818417" y="4546608"/>
            <a:ext cx="3286992" cy="192036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KAM se naj odpravim na pohod?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Učitelja:  Izkoristi naravo benediških zaselkov.</a:t>
            </a:r>
          </a:p>
        </p:txBody>
      </p:sp>
    </p:spTree>
    <p:extLst>
      <p:ext uri="{BB962C8B-B14F-4D97-AF65-F5344CB8AC3E}">
        <p14:creationId xmlns:p14="http://schemas.microsoft.com/office/powerpoint/2010/main" val="323698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OGREVANJE Z ATLETSKO ABECEDO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Po zajtrku se odpravite na sprehod.</a:t>
            </a:r>
          </a:p>
          <a:p>
            <a:r>
              <a:rPr lang="sl-SI" dirty="0"/>
              <a:t>Voda je nujno potrebna.</a:t>
            </a:r>
          </a:p>
          <a:p>
            <a:r>
              <a:rPr lang="sl-SI" dirty="0"/>
              <a:t>Listek z navodili.</a:t>
            </a:r>
          </a:p>
          <a:p>
            <a:pPr lvl="0">
              <a:buClr>
                <a:srgbClr val="A53010"/>
              </a:buClr>
            </a:pPr>
            <a:r>
              <a:rPr lang="sl-SI" dirty="0">
                <a:solidFill>
                  <a:prstClr val="black">
                    <a:lumMod val="75000"/>
                    <a:lumOff val="25000"/>
                  </a:prstClr>
                </a:solidFill>
              </a:rPr>
              <a:t>Poglejte video in si zapišite osnovne vaje.</a:t>
            </a:r>
            <a:endParaRPr lang="sl-SI" dirty="0"/>
          </a:p>
          <a:p>
            <a:r>
              <a:rPr lang="sl-SI" dirty="0">
                <a:hlinkClick r:id="rId2"/>
              </a:rPr>
              <a:t>https://www.youtube.com/watch?v=QEENvYdRDO0&amp;feature=youtu.be</a:t>
            </a:r>
            <a:endParaRPr lang="sl-SI" dirty="0"/>
          </a:p>
          <a:p>
            <a:r>
              <a:rPr lang="sl-SI" dirty="0"/>
              <a:t>Poglejte video in si zapišite osnovne vaje.</a:t>
            </a:r>
          </a:p>
          <a:p>
            <a:r>
              <a:rPr lang="sl-SI" dirty="0"/>
              <a:t>Točen postopek vaj za „</a:t>
            </a:r>
            <a:r>
              <a:rPr lang="sl-SI" dirty="0" err="1"/>
              <a:t>fartlek</a:t>
            </a:r>
            <a:r>
              <a:rPr lang="sl-SI" dirty="0"/>
              <a:t>“ na tej povezavi:</a:t>
            </a:r>
          </a:p>
          <a:p>
            <a:r>
              <a:rPr lang="sl-SI" dirty="0">
                <a:hlinkClick r:id="rId3"/>
              </a:rPr>
              <a:t>https://www.youtube.com/watch?v=swgUAoijP-c&amp;feature=youtu.be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5825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PREBERI IN SI ZAPIŠI</a:t>
            </a:r>
          </a:p>
        </p:txBody>
      </p:sp>
      <p:pic>
        <p:nvPicPr>
          <p:cNvPr id="4" name="Označba mesta vsebine 3" descr="Fotografija osebe Tanja Trček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497" y="1219200"/>
            <a:ext cx="4691335" cy="5468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716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Naloge</a:t>
            </a:r>
          </a:p>
        </p:txBody>
      </p:sp>
      <p:pic>
        <p:nvPicPr>
          <p:cNvPr id="4" name="Označba mesta vsebin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725" y="1314994"/>
            <a:ext cx="4781005" cy="5225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670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FD29E-F929-B64A-914B-815B5BA7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823" y="624110"/>
            <a:ext cx="7708789" cy="1066467"/>
          </a:xfrm>
        </p:spPr>
        <p:txBody>
          <a:bodyPr/>
          <a:lstStyle/>
          <a:p>
            <a:r>
              <a:rPr lang="en-SI" dirty="0"/>
              <a:t>KOKOŠKA ROZI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E4364-B291-3749-9F6D-E92204BBB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b="1" dirty="0"/>
              <a:t>Se še spomnite kokoške Rozi, ki nas je v mesecu septembru spodbujala k temu, da v šolo prihajamo peš, s kolesom, skirojem…?</a:t>
            </a:r>
            <a:endParaRPr lang="en-SI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en-SI" dirty="0"/>
          </a:p>
          <a:p>
            <a:r>
              <a:rPr lang="sl-SI" b="1" dirty="0"/>
              <a:t>Da bo to čim bolj varno, je pomembno, da so tudi poti, po katerih hodimo v šolo, varne.</a:t>
            </a:r>
            <a:endParaRPr lang="en-SI" dirty="0"/>
          </a:p>
          <a:p>
            <a:r>
              <a:rPr lang="sl-SI" b="1" dirty="0"/>
              <a:t>V sklopu športnega dne se odpravite na sprehod v okolici vašega doma po cesti, ki vodi v smeri šole, in opazujte, če se kje na tej poti nahaja kakšen NE – VAREN ODSEK, kot npr.:</a:t>
            </a:r>
            <a:endParaRPr lang="en-SI" dirty="0"/>
          </a:p>
          <a:p>
            <a:pPr lvl="0"/>
            <a:r>
              <a:rPr lang="sl-SI" b="1" dirty="0"/>
              <a:t>nepregleden ovinek</a:t>
            </a:r>
            <a:endParaRPr lang="en-SI" dirty="0"/>
          </a:p>
          <a:p>
            <a:pPr lvl="0"/>
            <a:r>
              <a:rPr lang="sl-SI" b="1" dirty="0"/>
              <a:t>nepregledno križišče</a:t>
            </a:r>
            <a:endParaRPr lang="en-SI" dirty="0"/>
          </a:p>
          <a:p>
            <a:pPr lvl="0"/>
            <a:r>
              <a:rPr lang="sl-SI" b="1" dirty="0"/>
              <a:t>neurejene bankine</a:t>
            </a:r>
            <a:endParaRPr lang="en-SI" dirty="0"/>
          </a:p>
          <a:p>
            <a:pPr lvl="0"/>
            <a:r>
              <a:rPr lang="sl-SI" b="1" dirty="0"/>
              <a:t>slabo urejeno cestišče</a:t>
            </a:r>
            <a:endParaRPr lang="en-SI" dirty="0"/>
          </a:p>
          <a:p>
            <a:pPr lvl="0"/>
            <a:r>
              <a:rPr lang="sl-SI" b="1" dirty="0"/>
              <a:t>…</a:t>
            </a:r>
            <a:endParaRPr lang="en-SI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en-SI" dirty="0"/>
          </a:p>
          <a:p>
            <a:r>
              <a:rPr lang="sl-SI" b="1" dirty="0"/>
              <a:t>Če kaj takšnega opaziš, FOTOGRAFIRAJ in sliko pošlji na mail učiteljici Renati </a:t>
            </a:r>
            <a:r>
              <a:rPr lang="sl-SI" b="1" u="sng" dirty="0">
                <a:hlinkClick r:id="rId2"/>
              </a:rPr>
              <a:t>renata.klemencic@os-benedikt.si</a:t>
            </a:r>
            <a:r>
              <a:rPr lang="sl-SI" b="1" dirty="0"/>
              <a:t>. Napiši tudi predlog, kako bi lahko </a:t>
            </a:r>
            <a:r>
              <a:rPr lang="sl-SI" b="1" dirty="0" smtClean="0"/>
              <a:t> </a:t>
            </a:r>
            <a:r>
              <a:rPr lang="sl-SI" b="1" dirty="0"/>
              <a:t>NE – VAREN ODSEK naredili bolj VAREN. </a:t>
            </a:r>
            <a:endParaRPr lang="en-SI" dirty="0"/>
          </a:p>
          <a:p>
            <a:endParaRPr lang="en-SI" dirty="0"/>
          </a:p>
        </p:txBody>
      </p:sp>
      <p:pic>
        <p:nvPicPr>
          <p:cNvPr id="7" name="Picture 2" descr="page1image1637904368">
            <a:extLst>
              <a:ext uri="{FF2B5EF4-FFF2-40B4-BE49-F238E27FC236}">
                <a16:creationId xmlns:a16="http://schemas.microsoft.com/office/drawing/2014/main" id="{597410D2-CD2B-8C4F-8D30-CC2CB325D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466" y="74489"/>
            <a:ext cx="2152357" cy="183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96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7DDF-F1BB-BD4F-A4E0-BE11A9230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UŽIVAJTE </a:t>
            </a:r>
            <a:r>
              <a:rPr lang="en-SI" dirty="0">
                <a:sym typeface="Wingdings" pitchFamily="2" charset="2"/>
              </a:rPr>
              <a:t></a:t>
            </a:r>
            <a:endParaRPr lang="en-SI" dirty="0"/>
          </a:p>
        </p:txBody>
      </p:sp>
      <p:pic>
        <p:nvPicPr>
          <p:cNvPr id="4" name="Content Placeholder 14">
            <a:extLst>
              <a:ext uri="{FF2B5EF4-FFF2-40B4-BE49-F238E27FC236}">
                <a16:creationId xmlns:a16="http://schemas.microsoft.com/office/drawing/2014/main" id="{1D43F85D-6B2C-004F-958F-7DEED0506E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837275" y="2776943"/>
            <a:ext cx="3855964" cy="2891973"/>
          </a:xfrm>
        </p:spPr>
      </p:pic>
    </p:spTree>
    <p:extLst>
      <p:ext uri="{BB962C8B-B14F-4D97-AF65-F5344CB8AC3E}">
        <p14:creationId xmlns:p14="http://schemas.microsoft.com/office/powerpoint/2010/main" val="2229724031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436</Words>
  <Application>Microsoft Office PowerPoint</Application>
  <PresentationFormat>Širokozaslonsko</PresentationFormat>
  <Paragraphs>53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Šelest</vt:lpstr>
      <vt:lpstr>ŠPORTNI DAN</vt:lpstr>
      <vt:lpstr>NAVODILA SO KRATKA IN JASNA</vt:lpstr>
      <vt:lpstr>PowerPointova predstavitev</vt:lpstr>
      <vt:lpstr>OGREVANJE Z ATLETSKO ABECEDO</vt:lpstr>
      <vt:lpstr>PREBERI IN SI ZAPIŠI</vt:lpstr>
      <vt:lpstr>Naloge</vt:lpstr>
      <vt:lpstr>KOKOŠKA ROZI</vt:lpstr>
      <vt:lpstr>UŽIVAJTE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ŠPORTNI DAN</dc:title>
  <dc:creator>Uporabnik</dc:creator>
  <cp:lastModifiedBy>Uporabnik</cp:lastModifiedBy>
  <cp:revision>11</cp:revision>
  <dcterms:created xsi:type="dcterms:W3CDTF">2020-05-05T12:30:31Z</dcterms:created>
  <dcterms:modified xsi:type="dcterms:W3CDTF">2020-05-06T10:03:12Z</dcterms:modified>
</cp:coreProperties>
</file>