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6" r:id="rId5"/>
    <p:sldId id="264" r:id="rId6"/>
    <p:sldId id="258" r:id="rId7"/>
    <p:sldId id="267" r:id="rId8"/>
    <p:sldId id="262"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3" autoAdjust="0"/>
    <p:restoredTop sz="94660"/>
  </p:normalViewPr>
  <p:slideViewPr>
    <p:cSldViewPr snapToGrid="0">
      <p:cViewPr varScale="1">
        <p:scale>
          <a:sx n="72" d="100"/>
          <a:sy n="72" d="100"/>
        </p:scale>
        <p:origin x="120"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sl-SI"/>
              <a:t>Uredite slog naslova matrice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a:t>Kliknite, da uredite slog podnaslova matrice</a:t>
            </a:r>
            <a:endParaRPr lang="en-US" dirty="0"/>
          </a:p>
        </p:txBody>
      </p:sp>
      <p:sp>
        <p:nvSpPr>
          <p:cNvPr id="4" name="Date Placeholder 3"/>
          <p:cNvSpPr>
            <a:spLocks noGrp="1"/>
          </p:cNvSpPr>
          <p:nvPr>
            <p:ph type="dt" sz="half" idx="10"/>
          </p:nvPr>
        </p:nvSpPr>
        <p:spPr/>
        <p:txBody>
          <a:bodyPr/>
          <a:lstStyle/>
          <a:p>
            <a:fld id="{14B9C774-2A02-492C-A856-28189E1A081E}" type="datetimeFigureOut">
              <a:rPr lang="sl-SI" smtClean="0"/>
              <a:t>12. 05. 2020</a:t>
            </a:fld>
            <a:endParaRPr lang="sl-SI"/>
          </a:p>
        </p:txBody>
      </p:sp>
      <p:sp>
        <p:nvSpPr>
          <p:cNvPr id="5" name="Footer Placeholder 4"/>
          <p:cNvSpPr>
            <a:spLocks noGrp="1"/>
          </p:cNvSpPr>
          <p:nvPr>
            <p:ph type="ftr" sz="quarter" idx="11"/>
          </p:nvPr>
        </p:nvSpPr>
        <p:spPr/>
        <p:txBody>
          <a:bodyPr/>
          <a:lstStyle/>
          <a:p>
            <a:endParaRPr lang="sl-SI"/>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9E36C39-15C2-44CA-AE23-921A3014DA05}" type="slidenum">
              <a:rPr lang="sl-SI" smtClean="0"/>
              <a:t>‹#›</a:t>
            </a:fld>
            <a:endParaRPr lang="sl-SI"/>
          </a:p>
        </p:txBody>
      </p:sp>
    </p:spTree>
    <p:extLst>
      <p:ext uri="{BB962C8B-B14F-4D97-AF65-F5344CB8AC3E}">
        <p14:creationId xmlns:p14="http://schemas.microsoft.com/office/powerpoint/2010/main" val="2484083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aslov in napis">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sl-SI"/>
              <a:t>Uredite slog naslova matrice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Uredite sloge besedila matrice</a:t>
            </a:r>
          </a:p>
        </p:txBody>
      </p:sp>
      <p:sp>
        <p:nvSpPr>
          <p:cNvPr id="4" name="Date Placeholder 3"/>
          <p:cNvSpPr>
            <a:spLocks noGrp="1"/>
          </p:cNvSpPr>
          <p:nvPr>
            <p:ph type="dt" sz="half" idx="10"/>
          </p:nvPr>
        </p:nvSpPr>
        <p:spPr/>
        <p:txBody>
          <a:bodyPr/>
          <a:lstStyle/>
          <a:p>
            <a:fld id="{14B9C774-2A02-492C-A856-28189E1A081E}" type="datetimeFigureOut">
              <a:rPr lang="sl-SI" smtClean="0"/>
              <a:t>12. 05. 2020</a:t>
            </a:fld>
            <a:endParaRPr lang="sl-SI"/>
          </a:p>
        </p:txBody>
      </p:sp>
      <p:sp>
        <p:nvSpPr>
          <p:cNvPr id="5" name="Footer Placeholder 4"/>
          <p:cNvSpPr>
            <a:spLocks noGrp="1"/>
          </p:cNvSpPr>
          <p:nvPr>
            <p:ph type="ftr" sz="quarter" idx="11"/>
          </p:nvPr>
        </p:nvSpPr>
        <p:spPr/>
        <p:txBody>
          <a:bodyPr/>
          <a:lstStyle/>
          <a:p>
            <a:endParaRPr lang="sl-SI"/>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9E36C39-15C2-44CA-AE23-921A3014DA05}" type="slidenum">
              <a:rPr lang="sl-SI" smtClean="0"/>
              <a:t>‹#›</a:t>
            </a:fld>
            <a:endParaRPr lang="sl-SI"/>
          </a:p>
        </p:txBody>
      </p:sp>
    </p:spTree>
    <p:extLst>
      <p:ext uri="{BB962C8B-B14F-4D97-AF65-F5344CB8AC3E}">
        <p14:creationId xmlns:p14="http://schemas.microsoft.com/office/powerpoint/2010/main" val="103401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z napiso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sl-SI"/>
              <a:t>Uredite slog naslova matrice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a:t>Uredite sloge besedila matrice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Uredite sloge besedila matrice</a:t>
            </a:r>
          </a:p>
        </p:txBody>
      </p:sp>
      <p:sp>
        <p:nvSpPr>
          <p:cNvPr id="4" name="Date Placeholder 3"/>
          <p:cNvSpPr>
            <a:spLocks noGrp="1"/>
          </p:cNvSpPr>
          <p:nvPr>
            <p:ph type="dt" sz="half" idx="10"/>
          </p:nvPr>
        </p:nvSpPr>
        <p:spPr/>
        <p:txBody>
          <a:bodyPr/>
          <a:lstStyle/>
          <a:p>
            <a:fld id="{14B9C774-2A02-492C-A856-28189E1A081E}" type="datetimeFigureOut">
              <a:rPr lang="sl-SI" smtClean="0"/>
              <a:t>12. 05. 2020</a:t>
            </a:fld>
            <a:endParaRPr lang="sl-SI"/>
          </a:p>
        </p:txBody>
      </p:sp>
      <p:sp>
        <p:nvSpPr>
          <p:cNvPr id="5" name="Footer Placeholder 4"/>
          <p:cNvSpPr>
            <a:spLocks noGrp="1"/>
          </p:cNvSpPr>
          <p:nvPr>
            <p:ph type="ftr" sz="quarter" idx="11"/>
          </p:nvPr>
        </p:nvSpPr>
        <p:spPr/>
        <p:txBody>
          <a:bodyPr/>
          <a:lstStyle/>
          <a:p>
            <a:endParaRPr lang="sl-SI"/>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9E36C39-15C2-44CA-AE23-921A3014DA05}" type="slidenum">
              <a:rPr lang="sl-SI" smtClean="0"/>
              <a:t>‹#›</a:t>
            </a:fld>
            <a:endParaRPr lang="sl-SI"/>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082287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ica z ime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sl-SI"/>
              <a:t>Uredite slog naslova matrice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l-SI"/>
              <a:t>Uredite sloge besedila matrice</a:t>
            </a:r>
          </a:p>
        </p:txBody>
      </p:sp>
      <p:sp>
        <p:nvSpPr>
          <p:cNvPr id="5" name="Date Placeholder 4"/>
          <p:cNvSpPr>
            <a:spLocks noGrp="1"/>
          </p:cNvSpPr>
          <p:nvPr>
            <p:ph type="dt" sz="half" idx="10"/>
          </p:nvPr>
        </p:nvSpPr>
        <p:spPr/>
        <p:txBody>
          <a:bodyPr/>
          <a:lstStyle/>
          <a:p>
            <a:fld id="{14B9C774-2A02-492C-A856-28189E1A081E}" type="datetimeFigureOut">
              <a:rPr lang="sl-SI" smtClean="0"/>
              <a:t>12. 05. 2020</a:t>
            </a:fld>
            <a:endParaRPr lang="sl-SI"/>
          </a:p>
        </p:txBody>
      </p:sp>
      <p:sp>
        <p:nvSpPr>
          <p:cNvPr id="6" name="Footer Placeholder 5"/>
          <p:cNvSpPr>
            <a:spLocks noGrp="1"/>
          </p:cNvSpPr>
          <p:nvPr>
            <p:ph type="ftr" sz="quarter" idx="11"/>
          </p:nvPr>
        </p:nvSpPr>
        <p:spPr/>
        <p:txBody>
          <a:bodyPr/>
          <a:lstStyle/>
          <a:p>
            <a:endParaRPr lang="sl-SI"/>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9E36C39-15C2-44CA-AE23-921A3014DA05}" type="slidenum">
              <a:rPr lang="sl-SI" smtClean="0"/>
              <a:t>‹#›</a:t>
            </a:fld>
            <a:endParaRPr lang="sl-SI"/>
          </a:p>
        </p:txBody>
      </p:sp>
    </p:spTree>
    <p:extLst>
      <p:ext uri="{BB962C8B-B14F-4D97-AF65-F5344CB8AC3E}">
        <p14:creationId xmlns:p14="http://schemas.microsoft.com/office/powerpoint/2010/main" val="41077706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t kartice z imenom">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sl-SI"/>
              <a:t>Uredite slog naslova matrice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a:t>Uredite sloge besedila matrice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l-SI"/>
              <a:t>Uredite sloge besedila matrice</a:t>
            </a:r>
          </a:p>
        </p:txBody>
      </p:sp>
      <p:sp>
        <p:nvSpPr>
          <p:cNvPr id="5" name="Date Placeholder 4"/>
          <p:cNvSpPr>
            <a:spLocks noGrp="1"/>
          </p:cNvSpPr>
          <p:nvPr>
            <p:ph type="dt" sz="half" idx="10"/>
          </p:nvPr>
        </p:nvSpPr>
        <p:spPr/>
        <p:txBody>
          <a:bodyPr/>
          <a:lstStyle/>
          <a:p>
            <a:fld id="{14B9C774-2A02-492C-A856-28189E1A081E}" type="datetimeFigureOut">
              <a:rPr lang="sl-SI" smtClean="0"/>
              <a:t>12. 05. 2020</a:t>
            </a:fld>
            <a:endParaRPr lang="sl-SI"/>
          </a:p>
        </p:txBody>
      </p:sp>
      <p:sp>
        <p:nvSpPr>
          <p:cNvPr id="6" name="Footer Placeholder 5"/>
          <p:cNvSpPr>
            <a:spLocks noGrp="1"/>
          </p:cNvSpPr>
          <p:nvPr>
            <p:ph type="ftr" sz="quarter" idx="11"/>
          </p:nvPr>
        </p:nvSpPr>
        <p:spPr/>
        <p:txBody>
          <a:bodyPr/>
          <a:lstStyle/>
          <a:p>
            <a:endParaRPr lang="sl-SI"/>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9E36C39-15C2-44CA-AE23-921A3014DA05}" type="slidenum">
              <a:rPr lang="sl-SI" smtClean="0"/>
              <a:t>‹#›</a:t>
            </a:fld>
            <a:endParaRPr lang="sl-SI"/>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431197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Resnično ali neresničn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sl-SI"/>
              <a:t>Uredite slog naslova matrice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a:t>Uredite sloge besedila matrice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l-SI"/>
              <a:t>Uredite sloge besedila matrice</a:t>
            </a:r>
          </a:p>
        </p:txBody>
      </p:sp>
      <p:sp>
        <p:nvSpPr>
          <p:cNvPr id="5" name="Date Placeholder 4"/>
          <p:cNvSpPr>
            <a:spLocks noGrp="1"/>
          </p:cNvSpPr>
          <p:nvPr>
            <p:ph type="dt" sz="half" idx="10"/>
          </p:nvPr>
        </p:nvSpPr>
        <p:spPr/>
        <p:txBody>
          <a:bodyPr/>
          <a:lstStyle/>
          <a:p>
            <a:fld id="{14B9C774-2A02-492C-A856-28189E1A081E}" type="datetimeFigureOut">
              <a:rPr lang="sl-SI" smtClean="0"/>
              <a:t>12. 05. 2020</a:t>
            </a:fld>
            <a:endParaRPr lang="sl-SI"/>
          </a:p>
        </p:txBody>
      </p:sp>
      <p:sp>
        <p:nvSpPr>
          <p:cNvPr id="6" name="Footer Placeholder 5"/>
          <p:cNvSpPr>
            <a:spLocks noGrp="1"/>
          </p:cNvSpPr>
          <p:nvPr>
            <p:ph type="ftr" sz="quarter" idx="11"/>
          </p:nvPr>
        </p:nvSpPr>
        <p:spPr/>
        <p:txBody>
          <a:bodyPr/>
          <a:lstStyle/>
          <a:p>
            <a:endParaRPr lang="sl-SI"/>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9E36C39-15C2-44CA-AE23-921A3014DA05}" type="slidenum">
              <a:rPr lang="sl-SI" smtClean="0"/>
              <a:t>‹#›</a:t>
            </a:fld>
            <a:endParaRPr lang="sl-SI"/>
          </a:p>
        </p:txBody>
      </p:sp>
    </p:spTree>
    <p:extLst>
      <p:ext uri="{BB962C8B-B14F-4D97-AF65-F5344CB8AC3E}">
        <p14:creationId xmlns:p14="http://schemas.microsoft.com/office/powerpoint/2010/main" val="6618651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Uredite slog naslova matrice</a:t>
            </a:r>
            <a:endParaRPr lang="en-US" dirty="0"/>
          </a:p>
        </p:txBody>
      </p:sp>
      <p:sp>
        <p:nvSpPr>
          <p:cNvPr id="3" name="Vertical Text Placeholder 2"/>
          <p:cNvSpPr>
            <a:spLocks noGrp="1"/>
          </p:cNvSpPr>
          <p:nvPr>
            <p:ph type="body" orient="vert" idx="1"/>
          </p:nvPr>
        </p:nvSpPr>
        <p:spPr/>
        <p:txBody>
          <a:bodyPr vert="eaVert" ancho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10"/>
          </p:nvPr>
        </p:nvSpPr>
        <p:spPr/>
        <p:txBody>
          <a:bodyPr/>
          <a:lstStyle/>
          <a:p>
            <a:fld id="{14B9C774-2A02-492C-A856-28189E1A081E}" type="datetimeFigureOut">
              <a:rPr lang="sl-SI" smtClean="0"/>
              <a:t>12. 05. 2020</a:t>
            </a:fld>
            <a:endParaRPr lang="sl-SI"/>
          </a:p>
        </p:txBody>
      </p:sp>
      <p:sp>
        <p:nvSpPr>
          <p:cNvPr id="5" name="Footer Placeholder 4"/>
          <p:cNvSpPr>
            <a:spLocks noGrp="1"/>
          </p:cNvSpPr>
          <p:nvPr>
            <p:ph type="ftr" sz="quarter" idx="11"/>
          </p:nvPr>
        </p:nvSpPr>
        <p:spPr/>
        <p:txBody>
          <a:bodyPr/>
          <a:lstStyle/>
          <a:p>
            <a:endParaRPr lang="sl-SI"/>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9E36C39-15C2-44CA-AE23-921A3014DA05}" type="slidenum">
              <a:rPr lang="sl-SI" smtClean="0"/>
              <a:t>‹#›</a:t>
            </a:fld>
            <a:endParaRPr lang="sl-SI"/>
          </a:p>
        </p:txBody>
      </p:sp>
    </p:spTree>
    <p:extLst>
      <p:ext uri="{BB962C8B-B14F-4D97-AF65-F5344CB8AC3E}">
        <p14:creationId xmlns:p14="http://schemas.microsoft.com/office/powerpoint/2010/main" val="1852382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sl-SI"/>
              <a:t>Uredite slog naslova matrice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10"/>
          </p:nvPr>
        </p:nvSpPr>
        <p:spPr/>
        <p:txBody>
          <a:bodyPr/>
          <a:lstStyle/>
          <a:p>
            <a:fld id="{14B9C774-2A02-492C-A856-28189E1A081E}" type="datetimeFigureOut">
              <a:rPr lang="sl-SI" smtClean="0"/>
              <a:t>12. 05. 2020</a:t>
            </a:fld>
            <a:endParaRPr lang="sl-SI"/>
          </a:p>
        </p:txBody>
      </p:sp>
      <p:sp>
        <p:nvSpPr>
          <p:cNvPr id="5" name="Footer Placeholder 4"/>
          <p:cNvSpPr>
            <a:spLocks noGrp="1"/>
          </p:cNvSpPr>
          <p:nvPr>
            <p:ph type="ftr" sz="quarter" idx="11"/>
          </p:nvPr>
        </p:nvSpPr>
        <p:spPr/>
        <p:txBody>
          <a:bodyPr/>
          <a:lstStyle/>
          <a:p>
            <a:endParaRPr lang="sl-SI"/>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9E36C39-15C2-44CA-AE23-921A3014DA05}" type="slidenum">
              <a:rPr lang="sl-SI" smtClean="0"/>
              <a:t>‹#›</a:t>
            </a:fld>
            <a:endParaRPr lang="sl-SI"/>
          </a:p>
        </p:txBody>
      </p:sp>
    </p:spTree>
    <p:extLst>
      <p:ext uri="{BB962C8B-B14F-4D97-AF65-F5344CB8AC3E}">
        <p14:creationId xmlns:p14="http://schemas.microsoft.com/office/powerpoint/2010/main" val="3607977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sl-SI"/>
              <a:t>Uredite slog naslova matrice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10"/>
          </p:nvPr>
        </p:nvSpPr>
        <p:spPr/>
        <p:txBody>
          <a:bodyPr/>
          <a:lstStyle/>
          <a:p>
            <a:fld id="{14B9C774-2A02-492C-A856-28189E1A081E}" type="datetimeFigureOut">
              <a:rPr lang="sl-SI" smtClean="0"/>
              <a:t>12. 05. 2020</a:t>
            </a:fld>
            <a:endParaRPr lang="sl-SI"/>
          </a:p>
        </p:txBody>
      </p:sp>
      <p:sp>
        <p:nvSpPr>
          <p:cNvPr id="5" name="Footer Placeholder 4"/>
          <p:cNvSpPr>
            <a:spLocks noGrp="1"/>
          </p:cNvSpPr>
          <p:nvPr>
            <p:ph type="ftr" sz="quarter" idx="11"/>
          </p:nvPr>
        </p:nvSpPr>
        <p:spPr/>
        <p:txBody>
          <a:bodyPr/>
          <a:lstStyle/>
          <a:p>
            <a:endParaRPr lang="sl-SI"/>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9E36C39-15C2-44CA-AE23-921A3014DA05}" type="slidenum">
              <a:rPr lang="sl-SI" smtClean="0"/>
              <a:t>‹#›</a:t>
            </a:fld>
            <a:endParaRPr lang="sl-SI"/>
          </a:p>
        </p:txBody>
      </p:sp>
    </p:spTree>
    <p:extLst>
      <p:ext uri="{BB962C8B-B14F-4D97-AF65-F5344CB8AC3E}">
        <p14:creationId xmlns:p14="http://schemas.microsoft.com/office/powerpoint/2010/main" val="3521842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sl-SI"/>
              <a:t>Uredite slog naslova matrice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Uredite sloge besedila matrice</a:t>
            </a:r>
          </a:p>
        </p:txBody>
      </p:sp>
      <p:sp>
        <p:nvSpPr>
          <p:cNvPr id="4" name="Date Placeholder 3"/>
          <p:cNvSpPr>
            <a:spLocks noGrp="1"/>
          </p:cNvSpPr>
          <p:nvPr>
            <p:ph type="dt" sz="half" idx="10"/>
          </p:nvPr>
        </p:nvSpPr>
        <p:spPr/>
        <p:txBody>
          <a:bodyPr/>
          <a:lstStyle/>
          <a:p>
            <a:fld id="{14B9C774-2A02-492C-A856-28189E1A081E}" type="datetimeFigureOut">
              <a:rPr lang="sl-SI" smtClean="0"/>
              <a:t>12. 05. 2020</a:t>
            </a:fld>
            <a:endParaRPr lang="sl-SI"/>
          </a:p>
        </p:txBody>
      </p:sp>
      <p:sp>
        <p:nvSpPr>
          <p:cNvPr id="5" name="Footer Placeholder 4"/>
          <p:cNvSpPr>
            <a:spLocks noGrp="1"/>
          </p:cNvSpPr>
          <p:nvPr>
            <p:ph type="ftr" sz="quarter" idx="11"/>
          </p:nvPr>
        </p:nvSpPr>
        <p:spPr/>
        <p:txBody>
          <a:bodyPr/>
          <a:lstStyle/>
          <a:p>
            <a:endParaRPr lang="sl-SI"/>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9E36C39-15C2-44CA-AE23-921A3014DA05}" type="slidenum">
              <a:rPr lang="sl-SI" smtClean="0"/>
              <a:t>‹#›</a:t>
            </a:fld>
            <a:endParaRPr lang="sl-SI"/>
          </a:p>
        </p:txBody>
      </p:sp>
    </p:spTree>
    <p:extLst>
      <p:ext uri="{BB962C8B-B14F-4D97-AF65-F5344CB8AC3E}">
        <p14:creationId xmlns:p14="http://schemas.microsoft.com/office/powerpoint/2010/main" val="4022988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sl-SI"/>
              <a:t>Uredite slog naslova matrice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5" name="Date Placeholder 4"/>
          <p:cNvSpPr>
            <a:spLocks noGrp="1"/>
          </p:cNvSpPr>
          <p:nvPr>
            <p:ph type="dt" sz="half" idx="10"/>
          </p:nvPr>
        </p:nvSpPr>
        <p:spPr/>
        <p:txBody>
          <a:bodyPr/>
          <a:lstStyle/>
          <a:p>
            <a:fld id="{14B9C774-2A02-492C-A856-28189E1A081E}" type="datetimeFigureOut">
              <a:rPr lang="sl-SI" smtClean="0"/>
              <a:t>12. 05. 2020</a:t>
            </a:fld>
            <a:endParaRPr lang="sl-SI"/>
          </a:p>
        </p:txBody>
      </p:sp>
      <p:sp>
        <p:nvSpPr>
          <p:cNvPr id="6" name="Footer Placeholder 5"/>
          <p:cNvSpPr>
            <a:spLocks noGrp="1"/>
          </p:cNvSpPr>
          <p:nvPr>
            <p:ph type="ftr" sz="quarter" idx="11"/>
          </p:nvPr>
        </p:nvSpPr>
        <p:spPr/>
        <p:txBody>
          <a:bodyPr/>
          <a:lstStyle/>
          <a:p>
            <a:endParaRPr lang="sl-SI"/>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9E36C39-15C2-44CA-AE23-921A3014DA05}" type="slidenum">
              <a:rPr lang="sl-SI" smtClean="0"/>
              <a:t>‹#›</a:t>
            </a:fld>
            <a:endParaRPr lang="sl-SI"/>
          </a:p>
        </p:txBody>
      </p:sp>
    </p:spTree>
    <p:extLst>
      <p:ext uri="{BB962C8B-B14F-4D97-AF65-F5344CB8AC3E}">
        <p14:creationId xmlns:p14="http://schemas.microsoft.com/office/powerpoint/2010/main" val="3043258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sl-SI"/>
              <a:t>Uredite slog naslova matrice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7" name="Date Placeholder 6"/>
          <p:cNvSpPr>
            <a:spLocks noGrp="1"/>
          </p:cNvSpPr>
          <p:nvPr>
            <p:ph type="dt" sz="half" idx="10"/>
          </p:nvPr>
        </p:nvSpPr>
        <p:spPr/>
        <p:txBody>
          <a:bodyPr/>
          <a:lstStyle/>
          <a:p>
            <a:fld id="{14B9C774-2A02-492C-A856-28189E1A081E}" type="datetimeFigureOut">
              <a:rPr lang="sl-SI" smtClean="0"/>
              <a:t>12. 05. 2020</a:t>
            </a:fld>
            <a:endParaRPr lang="sl-SI"/>
          </a:p>
        </p:txBody>
      </p:sp>
      <p:sp>
        <p:nvSpPr>
          <p:cNvPr id="8" name="Footer Placeholder 7"/>
          <p:cNvSpPr>
            <a:spLocks noGrp="1"/>
          </p:cNvSpPr>
          <p:nvPr>
            <p:ph type="ftr" sz="quarter" idx="11"/>
          </p:nvPr>
        </p:nvSpPr>
        <p:spPr/>
        <p:txBody>
          <a:bodyPr/>
          <a:lstStyle/>
          <a:p>
            <a:endParaRPr lang="sl-SI"/>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9E36C39-15C2-44CA-AE23-921A3014DA05}" type="slidenum">
              <a:rPr lang="sl-SI" smtClean="0"/>
              <a:t>‹#›</a:t>
            </a:fld>
            <a:endParaRPr lang="sl-SI"/>
          </a:p>
        </p:txBody>
      </p:sp>
    </p:spTree>
    <p:extLst>
      <p:ext uri="{BB962C8B-B14F-4D97-AF65-F5344CB8AC3E}">
        <p14:creationId xmlns:p14="http://schemas.microsoft.com/office/powerpoint/2010/main" val="1620092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Uredite slog naslova matrice</a:t>
            </a:r>
            <a:endParaRPr lang="en-US" dirty="0"/>
          </a:p>
        </p:txBody>
      </p:sp>
      <p:sp>
        <p:nvSpPr>
          <p:cNvPr id="3" name="Date Placeholder 2"/>
          <p:cNvSpPr>
            <a:spLocks noGrp="1"/>
          </p:cNvSpPr>
          <p:nvPr>
            <p:ph type="dt" sz="half" idx="10"/>
          </p:nvPr>
        </p:nvSpPr>
        <p:spPr/>
        <p:txBody>
          <a:bodyPr/>
          <a:lstStyle/>
          <a:p>
            <a:fld id="{14B9C774-2A02-492C-A856-28189E1A081E}" type="datetimeFigureOut">
              <a:rPr lang="sl-SI" smtClean="0"/>
              <a:t>12. 05. 2020</a:t>
            </a:fld>
            <a:endParaRPr lang="sl-SI"/>
          </a:p>
        </p:txBody>
      </p:sp>
      <p:sp>
        <p:nvSpPr>
          <p:cNvPr id="4" name="Footer Placeholder 3"/>
          <p:cNvSpPr>
            <a:spLocks noGrp="1"/>
          </p:cNvSpPr>
          <p:nvPr>
            <p:ph type="ftr" sz="quarter" idx="11"/>
          </p:nvPr>
        </p:nvSpPr>
        <p:spPr/>
        <p:txBody>
          <a:bodyPr/>
          <a:lstStyle/>
          <a:p>
            <a:endParaRPr lang="sl-SI"/>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9E36C39-15C2-44CA-AE23-921A3014DA05}" type="slidenum">
              <a:rPr lang="sl-SI" smtClean="0"/>
              <a:t>‹#›</a:t>
            </a:fld>
            <a:endParaRPr lang="sl-SI"/>
          </a:p>
        </p:txBody>
      </p:sp>
    </p:spTree>
    <p:extLst>
      <p:ext uri="{BB962C8B-B14F-4D97-AF65-F5344CB8AC3E}">
        <p14:creationId xmlns:p14="http://schemas.microsoft.com/office/powerpoint/2010/main" val="3803536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B9C774-2A02-492C-A856-28189E1A081E}" type="datetimeFigureOut">
              <a:rPr lang="sl-SI" smtClean="0"/>
              <a:t>12. 05. 2020</a:t>
            </a:fld>
            <a:endParaRPr lang="sl-SI"/>
          </a:p>
        </p:txBody>
      </p:sp>
      <p:sp>
        <p:nvSpPr>
          <p:cNvPr id="3" name="Footer Placeholder 2"/>
          <p:cNvSpPr>
            <a:spLocks noGrp="1"/>
          </p:cNvSpPr>
          <p:nvPr>
            <p:ph type="ftr" sz="quarter" idx="11"/>
          </p:nvPr>
        </p:nvSpPr>
        <p:spPr/>
        <p:txBody>
          <a:bodyPr/>
          <a:lstStyle/>
          <a:p>
            <a:endParaRPr lang="sl-SI"/>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9E36C39-15C2-44CA-AE23-921A3014DA05}" type="slidenum">
              <a:rPr lang="sl-SI" smtClean="0"/>
              <a:t>‹#›</a:t>
            </a:fld>
            <a:endParaRPr lang="sl-SI"/>
          </a:p>
        </p:txBody>
      </p:sp>
    </p:spTree>
    <p:extLst>
      <p:ext uri="{BB962C8B-B14F-4D97-AF65-F5344CB8AC3E}">
        <p14:creationId xmlns:p14="http://schemas.microsoft.com/office/powerpoint/2010/main" val="3507594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sl-SI"/>
              <a:t>Uredite slog naslova matrice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Uredite sloge besedila matrice</a:t>
            </a:r>
          </a:p>
        </p:txBody>
      </p:sp>
      <p:sp>
        <p:nvSpPr>
          <p:cNvPr id="5" name="Date Placeholder 4"/>
          <p:cNvSpPr>
            <a:spLocks noGrp="1"/>
          </p:cNvSpPr>
          <p:nvPr>
            <p:ph type="dt" sz="half" idx="10"/>
          </p:nvPr>
        </p:nvSpPr>
        <p:spPr/>
        <p:txBody>
          <a:bodyPr/>
          <a:lstStyle/>
          <a:p>
            <a:fld id="{14B9C774-2A02-492C-A856-28189E1A081E}" type="datetimeFigureOut">
              <a:rPr lang="sl-SI" smtClean="0"/>
              <a:t>12. 05. 2020</a:t>
            </a:fld>
            <a:endParaRPr lang="sl-SI"/>
          </a:p>
        </p:txBody>
      </p:sp>
      <p:sp>
        <p:nvSpPr>
          <p:cNvPr id="6" name="Footer Placeholder 5"/>
          <p:cNvSpPr>
            <a:spLocks noGrp="1"/>
          </p:cNvSpPr>
          <p:nvPr>
            <p:ph type="ftr" sz="quarter" idx="11"/>
          </p:nvPr>
        </p:nvSpPr>
        <p:spPr/>
        <p:txBody>
          <a:bodyPr/>
          <a:lstStyle/>
          <a:p>
            <a:endParaRPr lang="sl-SI"/>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9E36C39-15C2-44CA-AE23-921A3014DA05}" type="slidenum">
              <a:rPr lang="sl-SI" smtClean="0"/>
              <a:t>‹#›</a:t>
            </a:fld>
            <a:endParaRPr lang="sl-SI"/>
          </a:p>
        </p:txBody>
      </p:sp>
    </p:spTree>
    <p:extLst>
      <p:ext uri="{BB962C8B-B14F-4D97-AF65-F5344CB8AC3E}">
        <p14:creationId xmlns:p14="http://schemas.microsoft.com/office/powerpoint/2010/main" val="1892654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sl-SI"/>
              <a:t>Uredite slog naslova matrice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l-SI"/>
              <a:t>Kliknite ikono, če želite dodati sliko</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Uredite sloge besedila matrice</a:t>
            </a:r>
          </a:p>
        </p:txBody>
      </p:sp>
      <p:sp>
        <p:nvSpPr>
          <p:cNvPr id="5" name="Date Placeholder 4"/>
          <p:cNvSpPr>
            <a:spLocks noGrp="1"/>
          </p:cNvSpPr>
          <p:nvPr>
            <p:ph type="dt" sz="half" idx="10"/>
          </p:nvPr>
        </p:nvSpPr>
        <p:spPr/>
        <p:txBody>
          <a:bodyPr/>
          <a:lstStyle/>
          <a:p>
            <a:fld id="{14B9C774-2A02-492C-A856-28189E1A081E}" type="datetimeFigureOut">
              <a:rPr lang="sl-SI" smtClean="0"/>
              <a:t>12. 05. 2020</a:t>
            </a:fld>
            <a:endParaRPr lang="sl-SI"/>
          </a:p>
        </p:txBody>
      </p:sp>
      <p:sp>
        <p:nvSpPr>
          <p:cNvPr id="6" name="Footer Placeholder 5"/>
          <p:cNvSpPr>
            <a:spLocks noGrp="1"/>
          </p:cNvSpPr>
          <p:nvPr>
            <p:ph type="ftr" sz="quarter" idx="11"/>
          </p:nvPr>
        </p:nvSpPr>
        <p:spPr/>
        <p:txBody>
          <a:bodyPr/>
          <a:lstStyle/>
          <a:p>
            <a:endParaRPr lang="sl-SI"/>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9E36C39-15C2-44CA-AE23-921A3014DA05}" type="slidenum">
              <a:rPr lang="sl-SI" smtClean="0"/>
              <a:t>‹#›</a:t>
            </a:fld>
            <a:endParaRPr lang="sl-SI"/>
          </a:p>
        </p:txBody>
      </p:sp>
    </p:spTree>
    <p:extLst>
      <p:ext uri="{BB962C8B-B14F-4D97-AF65-F5344CB8AC3E}">
        <p14:creationId xmlns:p14="http://schemas.microsoft.com/office/powerpoint/2010/main" val="1981393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sl-SI"/>
              <a:t>Uredite slog naslova matrice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4B9C774-2A02-492C-A856-28189E1A081E}" type="datetimeFigureOut">
              <a:rPr lang="sl-SI" smtClean="0"/>
              <a:t>12. 05. 2020</a:t>
            </a:fld>
            <a:endParaRPr lang="sl-SI"/>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sl-SI"/>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9E36C39-15C2-44CA-AE23-921A3014DA05}" type="slidenum">
              <a:rPr lang="sl-SI" smtClean="0"/>
              <a:t>‹#›</a:t>
            </a:fld>
            <a:endParaRPr lang="sl-SI"/>
          </a:p>
        </p:txBody>
      </p:sp>
    </p:spTree>
    <p:extLst>
      <p:ext uri="{BB962C8B-B14F-4D97-AF65-F5344CB8AC3E}">
        <p14:creationId xmlns:p14="http://schemas.microsoft.com/office/powerpoint/2010/main" val="39921836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fICaJutR5z0&amp;feature=youtu.be&amp;fbclid=IwAR3X089aeIweh5_0gGcqj8J3IjkUZdqvsEizVGgaEWt3_EU8CBGLoFPINw0"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renata.klemencic@os-benedikt.si"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r>
              <a:rPr lang="sl-SI" dirty="0"/>
              <a:t>ŠPORTNI DAN</a:t>
            </a:r>
          </a:p>
        </p:txBody>
      </p:sp>
      <p:sp>
        <p:nvSpPr>
          <p:cNvPr id="3" name="Podnaslov 2"/>
          <p:cNvSpPr>
            <a:spLocks noGrp="1"/>
          </p:cNvSpPr>
          <p:nvPr>
            <p:ph type="subTitle" idx="1"/>
          </p:nvPr>
        </p:nvSpPr>
        <p:spPr/>
        <p:txBody>
          <a:bodyPr/>
          <a:lstStyle/>
          <a:p>
            <a:r>
              <a:rPr lang="sl-SI" dirty="0"/>
              <a:t>BODI IZNAJDLJIV</a:t>
            </a:r>
          </a:p>
        </p:txBody>
      </p:sp>
    </p:spTree>
    <p:extLst>
      <p:ext uri="{BB962C8B-B14F-4D97-AF65-F5344CB8AC3E}">
        <p14:creationId xmlns:p14="http://schemas.microsoft.com/office/powerpoint/2010/main" val="2119906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5"/>
            <a:ext cx="10515600" cy="5182235"/>
          </a:xfrm>
        </p:spPr>
        <p:txBody>
          <a:bodyPr/>
          <a:lstStyle/>
          <a:p>
            <a:r>
              <a:rPr lang="sl-SI" dirty="0"/>
              <a:t>NAVODILA SO KRATKA IN JASNA</a:t>
            </a:r>
          </a:p>
        </p:txBody>
      </p:sp>
      <p:sp>
        <p:nvSpPr>
          <p:cNvPr id="3" name="Označba mesta vsebine 2"/>
          <p:cNvSpPr>
            <a:spLocks noGrp="1"/>
          </p:cNvSpPr>
          <p:nvPr>
            <p:ph idx="1"/>
          </p:nvPr>
        </p:nvSpPr>
        <p:spPr/>
        <p:txBody>
          <a:bodyPr/>
          <a:lstStyle/>
          <a:p>
            <a:r>
              <a:rPr lang="sl-SI" dirty="0"/>
              <a:t>Dragi </a:t>
            </a:r>
            <a:r>
              <a:rPr lang="sl-SI" dirty="0" smtClean="0"/>
              <a:t>mladi in malo mlajši športniki! </a:t>
            </a:r>
            <a:endParaRPr lang="sl-SI" dirty="0"/>
          </a:p>
          <a:p>
            <a:r>
              <a:rPr lang="sl-SI" dirty="0"/>
              <a:t>Dobro preberite navodila in si kaj zapišite na listek.</a:t>
            </a:r>
          </a:p>
          <a:p>
            <a:r>
              <a:rPr lang="sl-SI" dirty="0"/>
              <a:t>Če želite odpreti navodila ( filmček ) iz </a:t>
            </a:r>
            <a:r>
              <a:rPr lang="sl-SI" dirty="0" err="1" smtClean="0"/>
              <a:t>youtuba</a:t>
            </a:r>
            <a:r>
              <a:rPr lang="sl-SI" dirty="0"/>
              <a:t>, kliknite na </a:t>
            </a:r>
            <a:r>
              <a:rPr lang="sl-SI" dirty="0" smtClean="0"/>
              <a:t>„DIAPROJEKCIJA“ in nato „od trenutnega diapozitiva“</a:t>
            </a:r>
            <a:endParaRPr lang="sl-SI" dirty="0"/>
          </a:p>
          <a:p>
            <a:r>
              <a:rPr lang="sl-SI" dirty="0" smtClean="0"/>
              <a:t>V primeru, da ne boste mogli odpreti, zaženite športni dan v drugem formatu, ki je naložen na prvi strani OŠ Benedikt.</a:t>
            </a:r>
          </a:p>
          <a:p>
            <a:r>
              <a:rPr lang="sl-SI" dirty="0" smtClean="0"/>
              <a:t>Naloge oddate učiteljem, ki vas trenutno poučujejo šport v športnem dnevniku.</a:t>
            </a:r>
            <a:endParaRPr lang="sl-SI" dirty="0"/>
          </a:p>
          <a:p>
            <a:pPr marL="0" indent="0">
              <a:buNone/>
            </a:pPr>
            <a:endParaRPr lang="sl-SI" dirty="0"/>
          </a:p>
        </p:txBody>
      </p:sp>
    </p:spTree>
    <p:extLst>
      <p:ext uri="{BB962C8B-B14F-4D97-AF65-F5344CB8AC3E}">
        <p14:creationId xmlns:p14="http://schemas.microsoft.com/office/powerpoint/2010/main" val="31470897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4" name="Oblaček govora: elipsa 3">
            <a:extLst>
              <a:ext uri="{FF2B5EF4-FFF2-40B4-BE49-F238E27FC236}">
                <a16:creationId xmlns:a16="http://schemas.microsoft.com/office/drawing/2014/main" id="{E58519A1-D863-439E-BEED-CF23C1C15C39}"/>
              </a:ext>
            </a:extLst>
          </p:cNvPr>
          <p:cNvSpPr/>
          <p:nvPr/>
        </p:nvSpPr>
        <p:spPr>
          <a:xfrm>
            <a:off x="268430" y="181840"/>
            <a:ext cx="4052455" cy="2140528"/>
          </a:xfrm>
          <a:prstGeom prst="wedgeEllipseCallou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l-SI"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Ali se mi lahko pridružita tudi ati in mami?</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sl-SI"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Učitelja: Ja, seveda. To bi </a:t>
            </a:r>
            <a:r>
              <a:rPr kumimoji="0" lang="sl-SI"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naj bilo obvezno in zelo </a:t>
            </a:r>
            <a:r>
              <a:rPr kumimoji="0" lang="sl-SI"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koristno tudi za njiju. </a:t>
            </a:r>
            <a:r>
              <a:rPr kumimoji="0" lang="sl-SI"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sym typeface="Wingdings" panose="05000000000000000000" pitchFamily="2" charset="2"/>
              </a:rPr>
              <a:t></a:t>
            </a:r>
            <a:endParaRPr kumimoji="0" lang="sl-SI"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5" name="Oblaček govora: elipsa 4">
            <a:extLst>
              <a:ext uri="{FF2B5EF4-FFF2-40B4-BE49-F238E27FC236}">
                <a16:creationId xmlns:a16="http://schemas.microsoft.com/office/drawing/2014/main" id="{15DBAA33-7E06-4A74-9D59-179C2945E98C}"/>
              </a:ext>
            </a:extLst>
          </p:cNvPr>
          <p:cNvSpPr/>
          <p:nvPr/>
        </p:nvSpPr>
        <p:spPr>
          <a:xfrm flipH="1">
            <a:off x="-31171" y="4458495"/>
            <a:ext cx="4419601" cy="2008475"/>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l-SI"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KAKO ZAČETI?</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sl-SI"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Učitelja: Najprej teorija. Dobro preglej vsa navodila in si jih izpiši</a:t>
            </a:r>
            <a:r>
              <a:rPr kumimoji="0" lang="sl-SI"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Zaporedje nalog ni važno</a:t>
            </a:r>
            <a:endParaRPr kumimoji="0" lang="sl-SI"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6" name="Oblaček govora: elipsa 5">
            <a:extLst>
              <a:ext uri="{FF2B5EF4-FFF2-40B4-BE49-F238E27FC236}">
                <a16:creationId xmlns:a16="http://schemas.microsoft.com/office/drawing/2014/main" id="{4B887B0A-C717-40C4-B198-B3F40943563D}"/>
              </a:ext>
            </a:extLst>
          </p:cNvPr>
          <p:cNvSpPr/>
          <p:nvPr/>
        </p:nvSpPr>
        <p:spPr>
          <a:xfrm>
            <a:off x="4620492" y="4518837"/>
            <a:ext cx="4429987" cy="1948133"/>
          </a:xfrm>
          <a:prstGeom prst="wedgeEllipseCallou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l-SI"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 je potrebno narediti nalogo?</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sl-SI"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Učitelja: izpolni Športni</a:t>
            </a:r>
            <a:r>
              <a:rPr kumimoji="0" lang="sl-SI" sz="1800" b="0" i="0" u="none" strike="noStrike" kern="1200" cap="none" spc="0" normalizeH="0" noProof="0" dirty="0">
                <a:ln>
                  <a:noFill/>
                </a:ln>
                <a:solidFill>
                  <a:prstClr val="black"/>
                </a:solidFill>
                <a:effectLst/>
                <a:uLnTx/>
                <a:uFillTx/>
                <a:latin typeface="Arial" panose="020B0604020202020204" pitchFamily="34" charset="0"/>
                <a:ea typeface="+mn-ea"/>
                <a:cs typeface="Arial" panose="020B0604020202020204" pitchFamily="34" charset="0"/>
              </a:rPr>
              <a:t> dnevnik </a:t>
            </a:r>
            <a:r>
              <a:rPr kumimoji="0" lang="sl-SI" sz="1800" b="0" i="0" u="none" strike="noStrike" kern="1200" cap="none" spc="0" normalizeH="0" noProof="0" dirty="0" smtClean="0">
                <a:ln>
                  <a:noFill/>
                </a:ln>
                <a:solidFill>
                  <a:prstClr val="black"/>
                </a:solidFill>
                <a:effectLst/>
                <a:uLnTx/>
                <a:uFillTx/>
                <a:latin typeface="Arial" panose="020B0604020202020204" pitchFamily="34" charset="0"/>
                <a:ea typeface="+mn-ea"/>
                <a:cs typeface="Arial" panose="020B0604020202020204" pitchFamily="34" charset="0"/>
              </a:rPr>
              <a:t>učiteljic in učiteljev, ki te trenutno poučujejo šport</a:t>
            </a:r>
            <a:r>
              <a:rPr kumimoji="0" lang="sl-SI"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r>
              <a:rPr kumimoji="0" lang="sl-SI"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sym typeface="Wingdings" panose="05000000000000000000" pitchFamily="2" charset="2"/>
              </a:rPr>
              <a:t></a:t>
            </a:r>
            <a:endParaRPr kumimoji="0" lang="sl-SI"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7" name="Oblaček govora: elipsa 6">
            <a:extLst>
              <a:ext uri="{FF2B5EF4-FFF2-40B4-BE49-F238E27FC236}">
                <a16:creationId xmlns:a16="http://schemas.microsoft.com/office/drawing/2014/main" id="{943B900F-BEF6-428D-A225-3FEE19CF9E1B}"/>
              </a:ext>
            </a:extLst>
          </p:cNvPr>
          <p:cNvSpPr/>
          <p:nvPr/>
        </p:nvSpPr>
        <p:spPr>
          <a:xfrm>
            <a:off x="8703488" y="13420"/>
            <a:ext cx="3366654" cy="1961217"/>
          </a:xfrm>
          <a:prstGeom prst="wedgeEllipseCallou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l-SI" dirty="0" smtClean="0">
                <a:solidFill>
                  <a:prstClr val="black"/>
                </a:solidFill>
                <a:latin typeface="Arial" panose="020B0604020202020204" pitchFamily="34" charset="0"/>
                <a:cs typeface="Arial" panose="020B0604020202020204" pitchFamily="34" charset="0"/>
              </a:rPr>
              <a:t>Kje dobiti balone in različne pripomočke?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sl-SI"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Učitelja:</a:t>
            </a:r>
            <a:r>
              <a:rPr kumimoji="0" lang="sl-SI" sz="1800" b="0" i="0" u="none" strike="noStrike" kern="1200" cap="none" spc="0" normalizeH="0" noProof="0" dirty="0" smtClean="0">
                <a:ln>
                  <a:noFill/>
                </a:ln>
                <a:solidFill>
                  <a:prstClr val="black"/>
                </a:solidFill>
                <a:effectLst/>
                <a:uLnTx/>
                <a:uFillTx/>
                <a:latin typeface="Arial" panose="020B0604020202020204" pitchFamily="34" charset="0"/>
                <a:ea typeface="+mn-ea"/>
                <a:cs typeface="Arial" panose="020B0604020202020204" pitchFamily="34" charset="0"/>
              </a:rPr>
              <a:t> ne kompliciraj, naredi sam s pomočjo odraslih; važno je sodelovati</a:t>
            </a:r>
            <a:endParaRPr kumimoji="0" lang="sl-SI"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8" name="Oblaček govora: elipsa 7">
            <a:extLst>
              <a:ext uri="{FF2B5EF4-FFF2-40B4-BE49-F238E27FC236}">
                <a16:creationId xmlns:a16="http://schemas.microsoft.com/office/drawing/2014/main" id="{DB275D1D-01B9-4322-8E76-C711D7F1F10B}"/>
              </a:ext>
            </a:extLst>
          </p:cNvPr>
          <p:cNvSpPr/>
          <p:nvPr/>
        </p:nvSpPr>
        <p:spPr>
          <a:xfrm>
            <a:off x="2699903" y="2100630"/>
            <a:ext cx="5268191" cy="2699040"/>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l-SI"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Kakšna je obvezna oprema?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sl-SI"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Učitelja: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sl-SI"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športna oblačila in obutev,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sl-SI"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nahrbtnik za malico in pijačo,</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sl-SI"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telefon za fotografije, svinčnik in papir.</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l-SI"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Oblaček govora: elipsa 8">
            <a:extLst>
              <a:ext uri="{FF2B5EF4-FFF2-40B4-BE49-F238E27FC236}">
                <a16:creationId xmlns:a16="http://schemas.microsoft.com/office/drawing/2014/main" id="{E2F39EB6-B8E2-40FF-B1C2-C90188791519}"/>
              </a:ext>
            </a:extLst>
          </p:cNvPr>
          <p:cNvSpPr/>
          <p:nvPr/>
        </p:nvSpPr>
        <p:spPr>
          <a:xfrm>
            <a:off x="4620492" y="1"/>
            <a:ext cx="3855025" cy="1961218"/>
          </a:xfrm>
          <a:prstGeom prst="wedgeEllipseCallou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l-SI"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Ali lahko imam pri sebi pametno uro/telefon za beleženje prehojene poti?</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sl-SI"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Učitelja: Odlična ideja. </a:t>
            </a:r>
          </a:p>
        </p:txBody>
      </p:sp>
      <p:sp>
        <p:nvSpPr>
          <p:cNvPr id="10" name="Oblaček govora: elipsa 9">
            <a:extLst>
              <a:ext uri="{FF2B5EF4-FFF2-40B4-BE49-F238E27FC236}">
                <a16:creationId xmlns:a16="http://schemas.microsoft.com/office/drawing/2014/main" id="{7763F150-37BD-48F3-942A-3D862CF39DEF}"/>
              </a:ext>
            </a:extLst>
          </p:cNvPr>
          <p:cNvSpPr/>
          <p:nvPr/>
        </p:nvSpPr>
        <p:spPr>
          <a:xfrm>
            <a:off x="8020047" y="2271463"/>
            <a:ext cx="4119998" cy="2125808"/>
          </a:xfrm>
          <a:prstGeom prst="wedgeEllipseCallo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l-SI"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Lahko gremo s sošolci skupaj na športni dan?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sl-SI"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Učitelja: </a:t>
            </a:r>
            <a:r>
              <a:rPr kumimoji="0" lang="sl-SI"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PREPOVEDANO zaradi možnosti okužbe. </a:t>
            </a:r>
            <a:r>
              <a:rPr kumimoji="0" lang="sl-SI"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Samo z družino. </a:t>
            </a:r>
          </a:p>
        </p:txBody>
      </p:sp>
      <p:sp>
        <p:nvSpPr>
          <p:cNvPr id="11" name="Oblaček govora: elipsa 10">
            <a:extLst>
              <a:ext uri="{FF2B5EF4-FFF2-40B4-BE49-F238E27FC236}">
                <a16:creationId xmlns:a16="http://schemas.microsoft.com/office/drawing/2014/main" id="{F5A5612C-B55A-4AE6-B557-D0BF8B0CD1FB}"/>
              </a:ext>
            </a:extLst>
          </p:cNvPr>
          <p:cNvSpPr/>
          <p:nvPr/>
        </p:nvSpPr>
        <p:spPr>
          <a:xfrm flipH="1">
            <a:off x="-197428" y="2505652"/>
            <a:ext cx="3221181" cy="1891619"/>
          </a:xfrm>
          <a:prstGeom prst="wedgeEllipseCallou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l-SI"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Ob kateri uri naj začnem?</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sl-SI"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Učitelja: uro prilagodite družinskemu urniku. </a:t>
            </a:r>
          </a:p>
        </p:txBody>
      </p:sp>
      <p:sp>
        <p:nvSpPr>
          <p:cNvPr id="12" name="Oblaček govora: elipsa 11">
            <a:extLst>
              <a:ext uri="{FF2B5EF4-FFF2-40B4-BE49-F238E27FC236}">
                <a16:creationId xmlns:a16="http://schemas.microsoft.com/office/drawing/2014/main" id="{4A3963A0-7E62-4A14-81DE-FF3B59B5F37F}"/>
              </a:ext>
            </a:extLst>
          </p:cNvPr>
          <p:cNvSpPr/>
          <p:nvPr/>
        </p:nvSpPr>
        <p:spPr>
          <a:xfrm>
            <a:off x="8818417" y="4546608"/>
            <a:ext cx="3286992" cy="1920362"/>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l-SI"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KAM se naj odpravim na pohod?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sl-SI"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Učitelja:  Izkoristi naravo benediških zaselkov.</a:t>
            </a:r>
          </a:p>
        </p:txBody>
      </p:sp>
    </p:spTree>
    <p:extLst>
      <p:ext uri="{BB962C8B-B14F-4D97-AF65-F5344CB8AC3E}">
        <p14:creationId xmlns:p14="http://schemas.microsoft.com/office/powerpoint/2010/main" val="32369876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sl-SI" dirty="0" smtClean="0"/>
              <a:t>ZA OGREVANJE ZAPLEŠI DOMA</a:t>
            </a:r>
            <a:endParaRPr lang="sl-SI" dirty="0"/>
          </a:p>
        </p:txBody>
      </p:sp>
      <p:sp>
        <p:nvSpPr>
          <p:cNvPr id="3" name="Označba mesta vsebine 2"/>
          <p:cNvSpPr>
            <a:spLocks noGrp="1"/>
          </p:cNvSpPr>
          <p:nvPr>
            <p:ph idx="1"/>
          </p:nvPr>
        </p:nvSpPr>
        <p:spPr/>
        <p:txBody>
          <a:bodyPr/>
          <a:lstStyle/>
          <a:p>
            <a:pPr>
              <a:lnSpc>
                <a:spcPct val="107000"/>
              </a:lnSpc>
              <a:spcAft>
                <a:spcPts val="800"/>
              </a:spcAft>
            </a:pPr>
            <a:r>
              <a:rPr lang="sl-SI" dirty="0">
                <a:latin typeface="Calibri" panose="020F0502020204030204" pitchFamily="34" charset="0"/>
                <a:ea typeface="Calibri" panose="020F0502020204030204" pitchFamily="34" charset="0"/>
                <a:cs typeface="Times New Roman" panose="02020603050405020304" pitchFamily="18" charset="0"/>
              </a:rPr>
              <a:t>Zelo uporabno…. Za vse generacije</a:t>
            </a:r>
          </a:p>
          <a:p>
            <a:pPr marL="0" indent="0">
              <a:lnSpc>
                <a:spcPct val="107000"/>
              </a:lnSpc>
              <a:spcAft>
                <a:spcPts val="800"/>
              </a:spcAft>
              <a:buNone/>
            </a:pPr>
            <a:endParaRPr lang="sl-SI"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l-SI"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2"/>
              </a:rPr>
              <a:t>https://www.youtube.com/watch?v=fICaJutR5z0&amp;feature=youtu.be&amp;fbclid=IwAR3X089aeIweh5_0gGcqj8J3IjkUZdqvsEizVGgaEWt3_EU8CBGLoFPINw0</a:t>
            </a:r>
            <a:endParaRPr lang="sl-SI"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sl-SI" dirty="0">
                <a:latin typeface="Calibri" panose="020F0502020204030204" pitchFamily="34" charset="0"/>
                <a:ea typeface="Calibri" panose="020F0502020204030204" pitchFamily="34" charset="0"/>
                <a:cs typeface="Times New Roman" panose="02020603050405020304" pitchFamily="18" charset="0"/>
              </a:rPr>
              <a:t> </a:t>
            </a:r>
          </a:p>
          <a:p>
            <a:endParaRPr lang="sl-SI" dirty="0" smtClean="0"/>
          </a:p>
        </p:txBody>
      </p:sp>
    </p:spTree>
    <p:extLst>
      <p:ext uri="{BB962C8B-B14F-4D97-AF65-F5344CB8AC3E}">
        <p14:creationId xmlns:p14="http://schemas.microsoft.com/office/powerpoint/2010/main" val="29797321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pPr>
              <a:lnSpc>
                <a:spcPct val="107000"/>
              </a:lnSpc>
              <a:spcAft>
                <a:spcPts val="800"/>
              </a:spcAft>
            </a:pPr>
            <a:r>
              <a:rPr lang="sl-SI" dirty="0">
                <a:solidFill>
                  <a:srgbClr val="FF0000"/>
                </a:solidFill>
                <a:latin typeface="Calibri" panose="020F0502020204030204" pitchFamily="34" charset="0"/>
                <a:ea typeface="Calibri" panose="020F0502020204030204" pitchFamily="34" charset="0"/>
                <a:cs typeface="Times New Roman" panose="02020603050405020304" pitchFamily="18" charset="0"/>
              </a:rPr>
              <a:t>BALONI ( za pomoč prosi družinskega člana )</a:t>
            </a:r>
            <a:r>
              <a:rPr lang="sl-SI" sz="2800" dirty="0">
                <a:latin typeface="Calibri" panose="020F0502020204030204" pitchFamily="34" charset="0"/>
                <a:ea typeface="Calibri" panose="020F0502020204030204" pitchFamily="34" charset="0"/>
                <a:cs typeface="Times New Roman" panose="02020603050405020304" pitchFamily="18" charset="0"/>
              </a:rPr>
              <a:t/>
            </a:r>
            <a:br>
              <a:rPr lang="sl-SI" sz="2800" dirty="0">
                <a:latin typeface="Calibri" panose="020F0502020204030204" pitchFamily="34" charset="0"/>
                <a:ea typeface="Calibri" panose="020F0502020204030204" pitchFamily="34" charset="0"/>
                <a:cs typeface="Times New Roman" panose="02020603050405020304" pitchFamily="18" charset="0"/>
              </a:rPr>
            </a:br>
            <a:r>
              <a:rPr lang="sl-SI" sz="2200" dirty="0">
                <a:solidFill>
                  <a:srgbClr val="FF0000"/>
                </a:solidFill>
                <a:latin typeface="Calibri" panose="020F0502020204030204" pitchFamily="34" charset="0"/>
                <a:ea typeface="Calibri" panose="020F0502020204030204" pitchFamily="34" charset="0"/>
                <a:cs typeface="Times New Roman" panose="02020603050405020304" pitchFamily="18" charset="0"/>
              </a:rPr>
              <a:t>Kolikokrat</a:t>
            </a:r>
            <a:r>
              <a:rPr lang="sl-SI" dirty="0">
                <a:latin typeface="Calibri" panose="020F0502020204030204" pitchFamily="34" charset="0"/>
                <a:ea typeface="Calibri" panose="020F0502020204030204" pitchFamily="34" charset="0"/>
                <a:cs typeface="Times New Roman" panose="02020603050405020304" pitchFamily="18" charset="0"/>
              </a:rPr>
              <a:t> </a:t>
            </a:r>
            <a:r>
              <a:rPr lang="sl-SI" sz="2200" dirty="0">
                <a:latin typeface="Calibri" panose="020F0502020204030204" pitchFamily="34" charset="0"/>
                <a:ea typeface="Calibri" panose="020F0502020204030204" pitchFamily="34" charset="0"/>
                <a:cs typeface="Times New Roman" panose="02020603050405020304" pitchFamily="18" charset="0"/>
              </a:rPr>
              <a:t>odbiješ balon, da ti ne pade na tla ( za vsako vajo imaš tri poizkuse, zapiši najboljšega )</a:t>
            </a:r>
            <a:br>
              <a:rPr lang="sl-SI" sz="2200" dirty="0">
                <a:latin typeface="Calibri" panose="020F0502020204030204" pitchFamily="34" charset="0"/>
                <a:ea typeface="Calibri" panose="020F0502020204030204" pitchFamily="34" charset="0"/>
                <a:cs typeface="Times New Roman" panose="02020603050405020304" pitchFamily="18" charset="0"/>
              </a:rPr>
            </a:br>
            <a:endParaRPr lang="sl-SI" sz="2200" dirty="0"/>
          </a:p>
        </p:txBody>
      </p:sp>
      <p:graphicFrame>
        <p:nvGraphicFramePr>
          <p:cNvPr id="5" name="Označba mesta vsebine 4"/>
          <p:cNvGraphicFramePr>
            <a:graphicFrameLocks noGrp="1"/>
          </p:cNvGraphicFramePr>
          <p:nvPr>
            <p:ph idx="1"/>
          </p:nvPr>
        </p:nvGraphicFramePr>
        <p:xfrm>
          <a:off x="4398328" y="2466181"/>
          <a:ext cx="5297170" cy="3424238"/>
        </p:xfrm>
        <a:graphic>
          <a:graphicData uri="http://schemas.openxmlformats.org/drawingml/2006/table">
            <a:tbl>
              <a:tblPr firstRow="1" firstCol="1" bandRow="1"/>
              <a:tblGrid>
                <a:gridCol w="5297170">
                  <a:extLst>
                    <a:ext uri="{9D8B030D-6E8A-4147-A177-3AD203B41FA5}">
                      <a16:colId xmlns:a16="http://schemas.microsoft.com/office/drawing/2014/main" val="3151027804"/>
                    </a:ext>
                  </a:extLst>
                </a:gridCol>
              </a:tblGrid>
              <a:tr h="0">
                <a:tc>
                  <a:txBody>
                    <a:bodyPr/>
                    <a:lstStyle/>
                    <a:p>
                      <a:pPr marL="342900" lvl="0" indent="-342900">
                        <a:lnSpc>
                          <a:spcPct val="107000"/>
                        </a:lnSpc>
                        <a:spcAft>
                          <a:spcPts val="0"/>
                        </a:spcAft>
                        <a:buFont typeface="Calibri" panose="020F0502020204030204" pitchFamily="34" charset="0"/>
                        <a:buChar char="-"/>
                      </a:pPr>
                      <a:r>
                        <a:rPr lang="sl-SI" sz="1400">
                          <a:effectLst/>
                          <a:latin typeface="Calibri" panose="020F0502020204030204" pitchFamily="34" charset="0"/>
                          <a:ea typeface="Calibri" panose="020F0502020204030204" pitchFamily="34" charset="0"/>
                          <a:cs typeface="Times New Roman" panose="02020603050405020304" pitchFamily="18" charset="0"/>
                        </a:rPr>
                        <a:t>z boljšo roko</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0"/>
                        </a:spcAft>
                      </a:pPr>
                      <a:r>
                        <a:rPr lang="sl-SI" sz="1400">
                          <a:effectLst/>
                          <a:latin typeface="Calibri" panose="020F0502020204030204" pitchFamily="34" charset="0"/>
                          <a:ea typeface="Calibri" panose="020F0502020204030204" pitchFamily="34" charset="0"/>
                          <a:cs typeface="Times New Roman" panose="02020603050405020304" pitchFamily="18" charset="0"/>
                        </a:rPr>
                        <a:t> </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80881638"/>
                  </a:ext>
                </a:extLst>
              </a:tr>
              <a:tr h="0">
                <a:tc>
                  <a:txBody>
                    <a:bodyPr/>
                    <a:lstStyle/>
                    <a:p>
                      <a:pPr marL="342900" lvl="0" indent="-342900">
                        <a:lnSpc>
                          <a:spcPct val="107000"/>
                        </a:lnSpc>
                        <a:spcAft>
                          <a:spcPts val="0"/>
                        </a:spcAft>
                        <a:buFont typeface="Calibri" panose="020F0502020204030204" pitchFamily="34" charset="0"/>
                        <a:buChar char="-"/>
                      </a:pPr>
                      <a:r>
                        <a:rPr lang="sl-SI" sz="1400">
                          <a:effectLst/>
                          <a:latin typeface="Calibri" panose="020F0502020204030204" pitchFamily="34" charset="0"/>
                          <a:ea typeface="Calibri" panose="020F0502020204030204" pitchFamily="34" charset="0"/>
                          <a:cs typeface="Times New Roman" panose="02020603050405020304" pitchFamily="18" charset="0"/>
                        </a:rPr>
                        <a:t>s slabšo roko</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0"/>
                        </a:spcAft>
                      </a:pPr>
                      <a:r>
                        <a:rPr lang="sl-SI" sz="1400">
                          <a:effectLst/>
                          <a:latin typeface="Calibri" panose="020F0502020204030204" pitchFamily="34" charset="0"/>
                          <a:ea typeface="Calibri" panose="020F0502020204030204" pitchFamily="34" charset="0"/>
                          <a:cs typeface="Times New Roman" panose="02020603050405020304" pitchFamily="18" charset="0"/>
                        </a:rPr>
                        <a:t> </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0537570"/>
                  </a:ext>
                </a:extLst>
              </a:tr>
              <a:tr h="0">
                <a:tc>
                  <a:txBody>
                    <a:bodyPr/>
                    <a:lstStyle/>
                    <a:p>
                      <a:pPr marL="342900" lvl="0" indent="-342900">
                        <a:lnSpc>
                          <a:spcPct val="107000"/>
                        </a:lnSpc>
                        <a:spcAft>
                          <a:spcPts val="0"/>
                        </a:spcAft>
                        <a:buFont typeface="Calibri" panose="020F0502020204030204" pitchFamily="34" charset="0"/>
                        <a:buChar char="-"/>
                      </a:pPr>
                      <a:r>
                        <a:rPr lang="sl-SI" sz="1400">
                          <a:effectLst/>
                          <a:latin typeface="Calibri" panose="020F0502020204030204" pitchFamily="34" charset="0"/>
                          <a:ea typeface="Calibri" panose="020F0502020204030204" pitchFamily="34" charset="0"/>
                          <a:cs typeface="Times New Roman" panose="02020603050405020304" pitchFamily="18" charset="0"/>
                        </a:rPr>
                        <a:t>z glavo</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0"/>
                        </a:spcAft>
                      </a:pPr>
                      <a:r>
                        <a:rPr lang="sl-SI" sz="1400">
                          <a:effectLst/>
                          <a:latin typeface="Calibri" panose="020F0502020204030204" pitchFamily="34" charset="0"/>
                          <a:ea typeface="Calibri" panose="020F0502020204030204" pitchFamily="34" charset="0"/>
                          <a:cs typeface="Times New Roman" panose="02020603050405020304" pitchFamily="18" charset="0"/>
                        </a:rPr>
                        <a:t> </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74733345"/>
                  </a:ext>
                </a:extLst>
              </a:tr>
              <a:tr h="0">
                <a:tc>
                  <a:txBody>
                    <a:bodyPr/>
                    <a:lstStyle/>
                    <a:p>
                      <a:pPr marL="342900" lvl="0" indent="-342900">
                        <a:lnSpc>
                          <a:spcPct val="107000"/>
                        </a:lnSpc>
                        <a:spcAft>
                          <a:spcPts val="0"/>
                        </a:spcAft>
                        <a:buFont typeface="Calibri" panose="020F0502020204030204" pitchFamily="34" charset="0"/>
                        <a:buChar char="-"/>
                      </a:pPr>
                      <a:r>
                        <a:rPr lang="sl-SI" sz="1400">
                          <a:effectLst/>
                          <a:latin typeface="Calibri" panose="020F0502020204030204" pitchFamily="34" charset="0"/>
                          <a:ea typeface="Calibri" panose="020F0502020204030204" pitchFamily="34" charset="0"/>
                          <a:cs typeface="Times New Roman" panose="02020603050405020304" pitchFamily="18" charset="0"/>
                        </a:rPr>
                        <a:t>z desno nogo ( velja tudi koleno )</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0"/>
                        </a:spcAft>
                      </a:pPr>
                      <a:r>
                        <a:rPr lang="sl-SI" sz="1400">
                          <a:effectLst/>
                          <a:latin typeface="Calibri" panose="020F0502020204030204" pitchFamily="34" charset="0"/>
                          <a:ea typeface="Calibri" panose="020F0502020204030204" pitchFamily="34" charset="0"/>
                          <a:cs typeface="Times New Roman" panose="02020603050405020304" pitchFamily="18" charset="0"/>
                        </a:rPr>
                        <a:t> </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60174132"/>
                  </a:ext>
                </a:extLst>
              </a:tr>
              <a:tr h="0">
                <a:tc>
                  <a:txBody>
                    <a:bodyPr/>
                    <a:lstStyle/>
                    <a:p>
                      <a:pPr marL="342900" lvl="0" indent="-342900">
                        <a:lnSpc>
                          <a:spcPct val="107000"/>
                        </a:lnSpc>
                        <a:spcAft>
                          <a:spcPts val="0"/>
                        </a:spcAft>
                        <a:buFont typeface="Calibri" panose="020F0502020204030204" pitchFamily="34" charset="0"/>
                        <a:buChar char="-"/>
                      </a:pPr>
                      <a:r>
                        <a:rPr lang="sl-SI" sz="1400">
                          <a:effectLst/>
                          <a:latin typeface="Calibri" panose="020F0502020204030204" pitchFamily="34" charset="0"/>
                          <a:ea typeface="Calibri" panose="020F0502020204030204" pitchFamily="34" charset="0"/>
                          <a:cs typeface="Times New Roman" panose="02020603050405020304" pitchFamily="18" charset="0"/>
                        </a:rPr>
                        <a:t>z levo nogo ( velja tudi koleno )</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0"/>
                        </a:spcAft>
                      </a:pPr>
                      <a:r>
                        <a:rPr lang="sl-SI" sz="1400">
                          <a:effectLst/>
                          <a:latin typeface="Calibri" panose="020F0502020204030204" pitchFamily="34" charset="0"/>
                          <a:ea typeface="Calibri" panose="020F0502020204030204" pitchFamily="34" charset="0"/>
                          <a:cs typeface="Times New Roman" panose="02020603050405020304" pitchFamily="18" charset="0"/>
                        </a:rPr>
                        <a:t> </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39107261"/>
                  </a:ext>
                </a:extLst>
              </a:tr>
              <a:tr h="0">
                <a:tc>
                  <a:txBody>
                    <a:bodyPr/>
                    <a:lstStyle/>
                    <a:p>
                      <a:pPr marL="342900" lvl="0" indent="-342900">
                        <a:lnSpc>
                          <a:spcPct val="107000"/>
                        </a:lnSpc>
                        <a:spcAft>
                          <a:spcPts val="0"/>
                        </a:spcAft>
                        <a:buFont typeface="Calibri" panose="020F0502020204030204" pitchFamily="34" charset="0"/>
                        <a:buChar char="-"/>
                      </a:pPr>
                      <a:r>
                        <a:rPr lang="sl-SI" sz="1400">
                          <a:effectLst/>
                          <a:latin typeface="Calibri" panose="020F0502020204030204" pitchFamily="34" charset="0"/>
                          <a:ea typeface="Calibri" panose="020F0502020204030204" pitchFamily="34" charset="0"/>
                          <a:cs typeface="Times New Roman" panose="02020603050405020304" pitchFamily="18" charset="0"/>
                        </a:rPr>
                        <a:t>z vsemi deli telesa</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0"/>
                        </a:spcAft>
                      </a:pPr>
                      <a:r>
                        <a:rPr lang="sl-SI" sz="1400">
                          <a:effectLst/>
                          <a:latin typeface="Calibri" panose="020F0502020204030204" pitchFamily="34" charset="0"/>
                          <a:ea typeface="Calibri" panose="020F0502020204030204" pitchFamily="34" charset="0"/>
                          <a:cs typeface="Times New Roman" panose="02020603050405020304" pitchFamily="18" charset="0"/>
                        </a:rPr>
                        <a:t> </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74148906"/>
                  </a:ext>
                </a:extLst>
              </a:tr>
              <a:tr h="0">
                <a:tc>
                  <a:txBody>
                    <a:bodyPr/>
                    <a:lstStyle/>
                    <a:p>
                      <a:pPr marL="342900" lvl="0" indent="-342900">
                        <a:lnSpc>
                          <a:spcPct val="107000"/>
                        </a:lnSpc>
                        <a:spcAft>
                          <a:spcPts val="0"/>
                        </a:spcAft>
                        <a:buFont typeface="Calibri" panose="020F0502020204030204" pitchFamily="34" charset="0"/>
                        <a:buChar char="-"/>
                      </a:pPr>
                      <a:r>
                        <a:rPr lang="sl-SI" sz="1400" dirty="0">
                          <a:effectLst/>
                          <a:latin typeface="Calibri" panose="020F0502020204030204" pitchFamily="34" charset="0"/>
                          <a:ea typeface="Calibri" panose="020F0502020204030204" pitchFamily="34" charset="0"/>
                          <a:cs typeface="Times New Roman" panose="02020603050405020304" pitchFamily="18" charset="0"/>
                        </a:rPr>
                        <a:t>vzemi desko za tolčenje mesa in odbijaj balon ( če imaš lopar, delaj z njim)</a:t>
                      </a:r>
                      <a:endParaRPr lang="sl-SI"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0"/>
                        </a:spcAft>
                      </a:pPr>
                      <a:r>
                        <a:rPr lang="sl-SI" sz="1400" dirty="0">
                          <a:effectLst/>
                          <a:latin typeface="Calibri" panose="020F0502020204030204" pitchFamily="34" charset="0"/>
                          <a:ea typeface="Calibri" panose="020F0502020204030204" pitchFamily="34" charset="0"/>
                          <a:cs typeface="Times New Roman" panose="02020603050405020304" pitchFamily="18" charset="0"/>
                        </a:rPr>
                        <a:t> </a:t>
                      </a:r>
                      <a:endParaRPr lang="sl-SI"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29409174"/>
                  </a:ext>
                </a:extLst>
              </a:tr>
            </a:tbl>
          </a:graphicData>
        </a:graphic>
      </p:graphicFrame>
      <p:sp>
        <p:nvSpPr>
          <p:cNvPr id="6" name="Rectangle 1"/>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l-SI" altLang="sl-SI" sz="14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Če nimaš balona, naredi žogo iz papirja in jo ovij z lepilnim trakom ali vzemi mehko plastično žogo…</a:t>
            </a:r>
            <a:endParaRPr kumimoji="0" lang="sl-SI" altLang="sl-SI"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39585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a:t>PREBERI IN SI ZAPIŠI</a:t>
            </a:r>
          </a:p>
        </p:txBody>
      </p:sp>
      <p:pic>
        <p:nvPicPr>
          <p:cNvPr id="4" name="Označba mesta vsebine 3" descr="Fotografija osebe Tanja Trček."/>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943497" y="1219200"/>
            <a:ext cx="4691335" cy="5468983"/>
          </a:xfrm>
          <a:prstGeom prst="rect">
            <a:avLst/>
          </a:prstGeom>
          <a:noFill/>
          <a:ln>
            <a:noFill/>
          </a:ln>
        </p:spPr>
      </p:pic>
    </p:spTree>
    <p:extLst>
      <p:ext uri="{BB962C8B-B14F-4D97-AF65-F5344CB8AC3E}">
        <p14:creationId xmlns:p14="http://schemas.microsoft.com/office/powerpoint/2010/main" val="8171641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sl-SI" dirty="0" smtClean="0"/>
              <a:t>RISTANC</a:t>
            </a:r>
            <a:endParaRPr lang="sl-SI" dirty="0"/>
          </a:p>
        </p:txBody>
      </p:sp>
      <p:sp>
        <p:nvSpPr>
          <p:cNvPr id="4" name="Označba mesta besedila 3"/>
          <p:cNvSpPr>
            <a:spLocks noGrp="1"/>
          </p:cNvSpPr>
          <p:nvPr>
            <p:ph type="body" sz="half" idx="2"/>
          </p:nvPr>
        </p:nvSpPr>
        <p:spPr/>
        <p:txBody>
          <a:bodyPr>
            <a:normAutofit fontScale="77500" lnSpcReduction="20000"/>
          </a:bodyPr>
          <a:lstStyle/>
          <a:p>
            <a:pPr algn="just" fontAlgn="base">
              <a:lnSpc>
                <a:spcPct val="107000"/>
              </a:lnSpc>
            </a:pPr>
            <a:r>
              <a:rPr lang="sl-SI" dirty="0">
                <a:latin typeface="Calibri" panose="020F0502020204030204" pitchFamily="34" charset="0"/>
                <a:ea typeface="Times New Roman" panose="02020603050405020304" pitchFamily="18" charset="0"/>
                <a:cs typeface="Calibri" panose="020F0502020204030204" pitchFamily="34" charset="0"/>
              </a:rPr>
              <a:t>To je</a:t>
            </a:r>
            <a:r>
              <a:rPr lang="sl-SI" b="1" dirty="0">
                <a:latin typeface="Calibri" panose="020F0502020204030204" pitchFamily="34" charset="0"/>
                <a:ea typeface="Times New Roman" panose="02020603050405020304" pitchFamily="18" charset="0"/>
                <a:cs typeface="Calibri" panose="020F0502020204030204" pitchFamily="34" charset="0"/>
              </a:rPr>
              <a:t> </a:t>
            </a:r>
            <a:r>
              <a:rPr lang="sl-SI" b="1" dirty="0">
                <a:solidFill>
                  <a:srgbClr val="F4B083"/>
                </a:solidFill>
                <a:latin typeface="Calibri" panose="020F0502020204030204" pitchFamily="34" charset="0"/>
                <a:ea typeface="Times New Roman" panose="02020603050405020304" pitchFamily="18" charset="0"/>
                <a:cs typeface="Calibri" panose="020F0502020204030204" pitchFamily="34" charset="0"/>
              </a:rPr>
              <a:t>igra na prostem </a:t>
            </a:r>
            <a:r>
              <a:rPr lang="sl-SI" dirty="0">
                <a:latin typeface="Calibri" panose="020F0502020204030204" pitchFamily="34" charset="0"/>
                <a:ea typeface="Times New Roman" panose="02020603050405020304" pitchFamily="18" charset="0"/>
                <a:cs typeface="Calibri" panose="020F0502020204030204" pitchFamily="34" charset="0"/>
              </a:rPr>
              <a:t>in </a:t>
            </a:r>
            <a:r>
              <a:rPr lang="sl-SI" dirty="0">
                <a:solidFill>
                  <a:srgbClr val="000000"/>
                </a:solidFill>
                <a:latin typeface="Calibri" panose="020F0502020204030204" pitchFamily="34" charset="0"/>
                <a:ea typeface="Times New Roman" panose="02020603050405020304" pitchFamily="18" charset="0"/>
                <a:cs typeface="Calibri" panose="020F0502020204030204" pitchFamily="34" charset="0"/>
              </a:rPr>
              <a:t>je zelo enostavna za igranje. Lahko si ga izdelate tudi s pomočjo trakov v sobi. Na tla narišemo kvadrate v obliki letala: najprej dva enojna, en dvojni, en enojni, en dvojni in čisto na vrhu še polje v obliki polkroga. </a:t>
            </a:r>
            <a:endParaRPr lang="sl-SI" sz="1200" dirty="0">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07000"/>
              </a:lnSpc>
              <a:spcBef>
                <a:spcPts val="1020"/>
              </a:spcBef>
              <a:spcAft>
                <a:spcPts val="1020"/>
              </a:spcAft>
            </a:pPr>
            <a:r>
              <a:rPr lang="sl-SI" dirty="0">
                <a:solidFill>
                  <a:srgbClr val="000000"/>
                </a:solidFill>
                <a:latin typeface="Calibri" panose="020F0502020204030204" pitchFamily="34" charset="0"/>
                <a:ea typeface="Times New Roman" panose="02020603050405020304" pitchFamily="18" charset="0"/>
                <a:cs typeface="Calibri" panose="020F0502020204030204" pitchFamily="34" charset="0"/>
              </a:rPr>
              <a:t>Nato v označena polja vpišemo številke, in sicer od ena do sedem. Poiščemo kamenček, ki je ravno dovolj velik. Ne sme biti premajhen in ne prevelik. Vržemo ga v prvi narisani kvadratek. Nato skačemo po kvadratih. V enojno polje je potrebno skočiti z eno nogo, v dvojno pa z obema nogama hkrati. Pri obratu se moramo obrniti s skokom. Pravilo narekuje, da ne smemo prav nikoli skočiti na črto.</a:t>
            </a:r>
            <a:endParaRPr lang="sl-SI" sz="1200" dirty="0">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07000"/>
              </a:lnSpc>
              <a:spcBef>
                <a:spcPts val="1020"/>
              </a:spcBef>
              <a:spcAft>
                <a:spcPts val="1020"/>
              </a:spcAft>
            </a:pPr>
            <a:r>
              <a:rPr lang="sl-SI" dirty="0">
                <a:solidFill>
                  <a:srgbClr val="000000"/>
                </a:solidFill>
                <a:latin typeface="Calibri" panose="020F0502020204030204" pitchFamily="34" charset="0"/>
                <a:ea typeface="Times New Roman" panose="02020603050405020304" pitchFamily="18" charset="0"/>
                <a:cs typeface="Calibri" panose="020F0502020204030204" pitchFamily="34" charset="0"/>
              </a:rPr>
              <a:t>V polkrogu je čas za počitek. Nato se lahko vrnemo na izhodišče, in sicer na popolnoma enak način kot smo to delali do polkroga. Vmes moramo pobrati kamenček. Nadaljujemo po naslednjih številkah.</a:t>
            </a:r>
            <a:endParaRPr lang="sl-SI" sz="1200" dirty="0">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07000"/>
              </a:lnSpc>
              <a:spcBef>
                <a:spcPts val="1020"/>
              </a:spcBef>
              <a:spcAft>
                <a:spcPts val="1020"/>
              </a:spcAft>
            </a:pPr>
            <a:r>
              <a:rPr lang="sl-SI" dirty="0">
                <a:solidFill>
                  <a:srgbClr val="000000"/>
                </a:solidFill>
                <a:latin typeface="Calibri" panose="020F0502020204030204" pitchFamily="34" charset="0"/>
                <a:ea typeface="Times New Roman" panose="02020603050405020304" pitchFamily="18" charset="0"/>
                <a:cs typeface="Calibri" panose="020F0502020204030204" pitchFamily="34" charset="0"/>
              </a:rPr>
              <a:t>Če nam kamenčka ne uspe vreči v pravi kvadrat ali če med skakanjem pademo ali v enojnem kvadratu stopimo na tla tudi z drugo nogo, je na vrsti drugi igralec.</a:t>
            </a:r>
            <a:endParaRPr lang="sl-SI" sz="1200" dirty="0">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07000"/>
              </a:lnSpc>
              <a:spcBef>
                <a:spcPts val="1020"/>
              </a:spcBef>
              <a:spcAft>
                <a:spcPts val="1020"/>
              </a:spcAft>
            </a:pPr>
            <a:r>
              <a:rPr lang="sl-SI" dirty="0">
                <a:solidFill>
                  <a:srgbClr val="000000"/>
                </a:solidFill>
                <a:latin typeface="Calibri" panose="020F0502020204030204" pitchFamily="34" charset="0"/>
                <a:ea typeface="Times New Roman" panose="02020603050405020304" pitchFamily="18" charset="0"/>
                <a:cs typeface="Calibri" panose="020F0502020204030204" pitchFamily="34" charset="0"/>
              </a:rPr>
              <a:t>Zmaga igralec, ki uspešno konča sedmico.</a:t>
            </a:r>
            <a:endParaRPr lang="sl-SI" sz="1200" dirty="0">
              <a:latin typeface="Calibri" panose="020F0502020204030204" pitchFamily="34" charset="0"/>
              <a:ea typeface="Calibri" panose="020F0502020204030204" pitchFamily="34" charset="0"/>
              <a:cs typeface="Times New Roman" panose="02020603050405020304" pitchFamily="18" charset="0"/>
            </a:endParaRPr>
          </a:p>
          <a:p>
            <a:endParaRPr lang="sl-SI" dirty="0"/>
          </a:p>
        </p:txBody>
      </p:sp>
      <p:pic>
        <p:nvPicPr>
          <p:cNvPr id="5" name="Označba mesta vsebine 4" descr="vecna-optimistka: Ristanc"/>
          <p:cNvPicPr>
            <a:picLocks noGrp="1"/>
          </p:cNvPicPr>
          <p:nvPr>
            <p:ph idx="1"/>
          </p:nvPr>
        </p:nvPicPr>
        <p:blipFill rotWithShape="1">
          <a:blip r:embed="rId2" cstate="print">
            <a:extLst>
              <a:ext uri="{28A0092B-C50C-407E-A947-70E740481C1C}">
                <a14:useLocalDpi xmlns:a14="http://schemas.microsoft.com/office/drawing/2010/main" val="0"/>
              </a:ext>
            </a:extLst>
          </a:blip>
          <a:srcRect l="23201" r="11885" b="4896"/>
          <a:stretch/>
        </p:blipFill>
        <p:spPr bwMode="auto">
          <a:xfrm>
            <a:off x="7527803" y="446088"/>
            <a:ext cx="2772019" cy="5414962"/>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1562839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8FD29E-F929-B64A-914B-815B5BA779CD}"/>
              </a:ext>
            </a:extLst>
          </p:cNvPr>
          <p:cNvSpPr>
            <a:spLocks noGrp="1"/>
          </p:cNvSpPr>
          <p:nvPr>
            <p:ph type="title"/>
          </p:nvPr>
        </p:nvSpPr>
        <p:spPr>
          <a:xfrm>
            <a:off x="3795823" y="624110"/>
            <a:ext cx="7708789" cy="1066467"/>
          </a:xfrm>
        </p:spPr>
        <p:txBody>
          <a:bodyPr/>
          <a:lstStyle/>
          <a:p>
            <a:r>
              <a:rPr lang="en-SI" dirty="0"/>
              <a:t>KOKOŠKA ROZI</a:t>
            </a:r>
          </a:p>
        </p:txBody>
      </p:sp>
      <p:sp>
        <p:nvSpPr>
          <p:cNvPr id="3" name="Content Placeholder 2">
            <a:extLst>
              <a:ext uri="{FF2B5EF4-FFF2-40B4-BE49-F238E27FC236}">
                <a16:creationId xmlns:a16="http://schemas.microsoft.com/office/drawing/2014/main" id="{84AE4364-B291-3749-9F6D-E92204BBB770}"/>
              </a:ext>
            </a:extLst>
          </p:cNvPr>
          <p:cNvSpPr>
            <a:spLocks noGrp="1"/>
          </p:cNvSpPr>
          <p:nvPr>
            <p:ph idx="1"/>
          </p:nvPr>
        </p:nvSpPr>
        <p:spPr/>
        <p:txBody>
          <a:bodyPr>
            <a:normAutofit fontScale="70000" lnSpcReduction="20000"/>
          </a:bodyPr>
          <a:lstStyle/>
          <a:p>
            <a:r>
              <a:rPr lang="sl-SI" b="1" dirty="0"/>
              <a:t>Se še spomnite kokoške Rozi, ki nas je v mesecu septembru spodbujala k temu, da v šolo prihajamo peš, s kolesom, skirojem…?</a:t>
            </a:r>
            <a:endParaRPr lang="en-SI" dirty="0"/>
          </a:p>
          <a:p>
            <a:pPr marL="0" indent="0">
              <a:buNone/>
            </a:pPr>
            <a:r>
              <a:rPr lang="sl-SI" b="1" dirty="0"/>
              <a:t> </a:t>
            </a:r>
            <a:endParaRPr lang="en-SI" dirty="0"/>
          </a:p>
          <a:p>
            <a:r>
              <a:rPr lang="sl-SI" b="1" dirty="0"/>
              <a:t>Da bo to čim bolj varno, je pomembno, da so tudi poti, po katerih hodimo v šolo, varne.</a:t>
            </a:r>
            <a:endParaRPr lang="en-SI" dirty="0"/>
          </a:p>
          <a:p>
            <a:r>
              <a:rPr lang="sl-SI" b="1" dirty="0"/>
              <a:t>V sklopu športnega dne se odpravite na sprehod v okolici vašega doma po cesti, ki vodi v smeri šole, in opazujte, če se kje na tej poti nahaja kakšen NE – VAREN ODSEK, kot npr.:</a:t>
            </a:r>
            <a:endParaRPr lang="en-SI" dirty="0"/>
          </a:p>
          <a:p>
            <a:pPr lvl="0"/>
            <a:r>
              <a:rPr lang="sl-SI" b="1" dirty="0"/>
              <a:t>nepregleden ovinek</a:t>
            </a:r>
            <a:endParaRPr lang="en-SI" dirty="0"/>
          </a:p>
          <a:p>
            <a:pPr lvl="0"/>
            <a:r>
              <a:rPr lang="sl-SI" b="1" dirty="0"/>
              <a:t>nepregledno križišče</a:t>
            </a:r>
            <a:endParaRPr lang="en-SI" dirty="0"/>
          </a:p>
          <a:p>
            <a:pPr lvl="0"/>
            <a:r>
              <a:rPr lang="sl-SI" b="1" dirty="0"/>
              <a:t>neurejene bankine</a:t>
            </a:r>
            <a:endParaRPr lang="en-SI" dirty="0"/>
          </a:p>
          <a:p>
            <a:pPr lvl="0"/>
            <a:r>
              <a:rPr lang="sl-SI" b="1" dirty="0"/>
              <a:t>slabo urejeno cestišče</a:t>
            </a:r>
            <a:endParaRPr lang="en-SI" dirty="0"/>
          </a:p>
          <a:p>
            <a:pPr lvl="0"/>
            <a:r>
              <a:rPr lang="sl-SI" b="1" dirty="0"/>
              <a:t>…</a:t>
            </a:r>
            <a:endParaRPr lang="en-SI" dirty="0"/>
          </a:p>
          <a:p>
            <a:pPr marL="0" indent="0">
              <a:buNone/>
            </a:pPr>
            <a:r>
              <a:rPr lang="sl-SI" b="1" dirty="0"/>
              <a:t> </a:t>
            </a:r>
            <a:endParaRPr lang="en-SI" dirty="0"/>
          </a:p>
          <a:p>
            <a:r>
              <a:rPr lang="sl-SI" b="1" dirty="0"/>
              <a:t>Če kaj takšnega opaziš, FOTOGRAFIRAJ in sliko pošlji na mail učiteljici Renati </a:t>
            </a:r>
            <a:r>
              <a:rPr lang="sl-SI" b="1" u="sng" dirty="0">
                <a:hlinkClick r:id="rId2"/>
              </a:rPr>
              <a:t>renata.klemencic@os-benedikt.si</a:t>
            </a:r>
            <a:r>
              <a:rPr lang="sl-SI" b="1" dirty="0"/>
              <a:t>. Napiši tudi predlog, kako bi lahko </a:t>
            </a:r>
            <a:r>
              <a:rPr lang="sl-SI" b="1" dirty="0" smtClean="0"/>
              <a:t> </a:t>
            </a:r>
            <a:r>
              <a:rPr lang="sl-SI" b="1" dirty="0"/>
              <a:t>NE – VAREN ODSEK naredili bolj VAREN. </a:t>
            </a:r>
            <a:endParaRPr lang="en-SI" dirty="0"/>
          </a:p>
          <a:p>
            <a:endParaRPr lang="en-SI" dirty="0"/>
          </a:p>
        </p:txBody>
      </p:sp>
      <p:pic>
        <p:nvPicPr>
          <p:cNvPr id="7" name="Picture 2" descr="page1image1637904368">
            <a:extLst>
              <a:ext uri="{FF2B5EF4-FFF2-40B4-BE49-F238E27FC236}">
                <a16:creationId xmlns:a16="http://schemas.microsoft.com/office/drawing/2014/main" id="{597410D2-CD2B-8C4F-8D30-CC2CB325D6F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43466" y="74489"/>
            <a:ext cx="2152357" cy="1837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49671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B7DDF-F1BB-BD4F-A4E0-BE11A9230E12}"/>
              </a:ext>
            </a:extLst>
          </p:cNvPr>
          <p:cNvSpPr>
            <a:spLocks noGrp="1"/>
          </p:cNvSpPr>
          <p:nvPr>
            <p:ph type="title"/>
          </p:nvPr>
        </p:nvSpPr>
        <p:spPr/>
        <p:txBody>
          <a:bodyPr/>
          <a:lstStyle/>
          <a:p>
            <a:r>
              <a:rPr lang="en-SI" dirty="0"/>
              <a:t>UŽIVAJTE </a:t>
            </a:r>
            <a:r>
              <a:rPr lang="en-SI" dirty="0">
                <a:sym typeface="Wingdings" pitchFamily="2" charset="2"/>
              </a:rPr>
              <a:t></a:t>
            </a:r>
            <a:endParaRPr lang="en-SI" dirty="0"/>
          </a:p>
        </p:txBody>
      </p:sp>
      <p:pic>
        <p:nvPicPr>
          <p:cNvPr id="5" name="Označba mesta vsebine 4"/>
          <p:cNvPicPr>
            <a:picLocks noGrp="1" noChangeAspect="1"/>
          </p:cNvPicPr>
          <p:nvPr>
            <p:ph idx="1"/>
          </p:nvPr>
        </p:nvPicPr>
        <p:blipFill>
          <a:blip r:embed="rId2"/>
          <a:stretch>
            <a:fillRect/>
          </a:stretch>
        </p:blipFill>
        <p:spPr>
          <a:xfrm>
            <a:off x="3838353" y="1796902"/>
            <a:ext cx="5316280" cy="4210493"/>
          </a:xfrm>
          <a:prstGeom prst="rect">
            <a:avLst/>
          </a:prstGeom>
        </p:spPr>
      </p:pic>
    </p:spTree>
    <p:extLst>
      <p:ext uri="{BB962C8B-B14F-4D97-AF65-F5344CB8AC3E}">
        <p14:creationId xmlns:p14="http://schemas.microsoft.com/office/powerpoint/2010/main" val="2229724031"/>
      </p:ext>
    </p:extLst>
  </p:cSld>
  <p:clrMapOvr>
    <a:masterClrMapping/>
  </p:clrMapOvr>
  <p:timing>
    <p:tnLst>
      <p:par>
        <p:cTn id="1" dur="indefinite" restart="never" nodeType="tmRoot"/>
      </p:par>
    </p:tnLst>
  </p:timing>
</p:sld>
</file>

<file path=ppt/theme/theme1.xml><?xml version="1.0" encoding="utf-8"?>
<a:theme xmlns:a="http://schemas.openxmlformats.org/drawingml/2006/main" name="Šelest">
  <a:themeElements>
    <a:clrScheme name="Šelest">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Šelest">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Šelest">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145</TotalTime>
  <Words>738</Words>
  <Application>Microsoft Office PowerPoint</Application>
  <PresentationFormat>Širokozaslonsko</PresentationFormat>
  <Paragraphs>70</Paragraphs>
  <Slides>9</Slides>
  <Notes>0</Notes>
  <HiddenSlides>0</HiddenSlides>
  <MMClips>0</MMClips>
  <ScaleCrop>false</ScaleCrop>
  <HeadingPairs>
    <vt:vector size="6" baseType="variant">
      <vt:variant>
        <vt:lpstr>Uporabljene pisave</vt:lpstr>
      </vt:variant>
      <vt:variant>
        <vt:i4>6</vt:i4>
      </vt:variant>
      <vt:variant>
        <vt:lpstr>Tema</vt:lpstr>
      </vt:variant>
      <vt:variant>
        <vt:i4>1</vt:i4>
      </vt:variant>
      <vt:variant>
        <vt:lpstr>Naslovi diapozitivov</vt:lpstr>
      </vt:variant>
      <vt:variant>
        <vt:i4>9</vt:i4>
      </vt:variant>
    </vt:vector>
  </HeadingPairs>
  <TitlesOfParts>
    <vt:vector size="16" baseType="lpstr">
      <vt:lpstr>Arial</vt:lpstr>
      <vt:lpstr>Calibri</vt:lpstr>
      <vt:lpstr>Century Gothic</vt:lpstr>
      <vt:lpstr>Times New Roman</vt:lpstr>
      <vt:lpstr>Wingdings</vt:lpstr>
      <vt:lpstr>Wingdings 3</vt:lpstr>
      <vt:lpstr>Šelest</vt:lpstr>
      <vt:lpstr>ŠPORTNI DAN</vt:lpstr>
      <vt:lpstr>NAVODILA SO KRATKA IN JASNA</vt:lpstr>
      <vt:lpstr>PowerPointova predstavitev</vt:lpstr>
      <vt:lpstr>ZA OGREVANJE ZAPLEŠI DOMA</vt:lpstr>
      <vt:lpstr>BALONI ( za pomoč prosi družinskega člana ) Kolikokrat odbiješ balon, da ti ne pade na tla ( za vsako vajo imaš tri poizkuse, zapiši najboljšega ) </vt:lpstr>
      <vt:lpstr>PREBERI IN SI ZAPIŠI</vt:lpstr>
      <vt:lpstr>RISTANC</vt:lpstr>
      <vt:lpstr>KOKOŠKA ROZI</vt:lpstr>
      <vt:lpstr>UŽIVAJTE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ŠPORTNI DAN</dc:title>
  <dc:creator>Uporabnik</dc:creator>
  <cp:lastModifiedBy>Uporabnik</cp:lastModifiedBy>
  <cp:revision>22</cp:revision>
  <dcterms:created xsi:type="dcterms:W3CDTF">2020-05-05T12:30:31Z</dcterms:created>
  <dcterms:modified xsi:type="dcterms:W3CDTF">2020-05-12T09:32:56Z</dcterms:modified>
</cp:coreProperties>
</file>